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  <p:sldId id="270" r:id="rId7"/>
    <p:sldId id="271" r:id="rId8"/>
    <p:sldId id="272" r:id="rId9"/>
    <p:sldId id="273" r:id="rId10"/>
    <p:sldId id="261" r:id="rId11"/>
    <p:sldId id="262" r:id="rId12"/>
    <p:sldId id="264" r:id="rId13"/>
    <p:sldId id="265" r:id="rId14"/>
    <p:sldId id="266" r:id="rId15"/>
    <p:sldId id="263" r:id="rId16"/>
    <p:sldId id="267" r:id="rId17"/>
    <p:sldId id="276" r:id="rId18"/>
    <p:sldId id="269" r:id="rId19"/>
    <p:sldId id="274" r:id="rId20"/>
    <p:sldId id="275" r:id="rId21"/>
    <p:sldId id="268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1AB01AD-8BF7-4633-BF2E-5B16A0CCD586}" v="37" dt="2021-10-04T12:57:06.878"/>
    <p1510:client id="{06EBE3A6-01AE-4F76-B009-91912BD59839}" v="437" dt="2021-10-04T12:30:36.992"/>
    <p1510:client id="{48E1D23F-0C56-4C2B-A505-C470487FBE60}" v="19" dt="2021-10-04T12:32:01.749"/>
    <p1510:client id="{506E5328-D19B-4783-97AF-CEAD62883A96}" v="20" dt="2021-10-05T13:11:37.497"/>
    <p1510:client id="{5243AA6F-6F69-40F4-8B14-65EBC64B5BB1}" v="84" dt="2021-10-05T12:38:00.824"/>
    <p1510:client id="{535684DB-BA53-4AEF-9B27-F98A73C53546}" v="9" dt="2021-10-04T12:43:11.823"/>
    <p1510:client id="{5E80FA50-D1A6-4347-92F6-E6F309840AED}" v="28" dt="2021-10-05T13:30:36.077"/>
    <p1510:client id="{85159BC9-DA66-474C-A028-CC7D51CAD2AF}" v="2" dt="2021-10-04T11:48:47.505"/>
    <p1510:client id="{9BA11BC1-439B-4BD1-BAE6-A63D6C52E979}" v="10" dt="2021-10-04T12:36:16.946"/>
    <p1510:client id="{BEEB090E-CFB6-41A9-8204-5477960E2836}" v="15" dt="2021-10-05T13:10:33.687"/>
    <p1510:client id="{C8B005C3-2867-4B7A-8D2D-65B6176A7D11}" v="2" dt="2021-10-05T13:10:06.12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3" d="100"/>
          <a:sy n="113" d="100"/>
        </p:scale>
        <p:origin x="31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i Said" userId="S::alsaid@htw-saarland.de::cd1b2e2b-a12b-41a2-8a69-e52b2ddf50d3" providerId="AD" clId="Web-{BEEB090E-CFB6-41A9-8204-5477960E2836}"/>
    <pc:docChg chg="modSld">
      <pc:chgData name="Ali Said" userId="S::alsaid@htw-saarland.de::cd1b2e2b-a12b-41a2-8a69-e52b2ddf50d3" providerId="AD" clId="Web-{BEEB090E-CFB6-41A9-8204-5477960E2836}" dt="2021-10-05T13:10:33.687" v="12" actId="1076"/>
      <pc:docMkLst>
        <pc:docMk/>
      </pc:docMkLst>
      <pc:sldChg chg="addSp delSp modSp">
        <pc:chgData name="Ali Said" userId="S::alsaid@htw-saarland.de::cd1b2e2b-a12b-41a2-8a69-e52b2ddf50d3" providerId="AD" clId="Web-{BEEB090E-CFB6-41A9-8204-5477960E2836}" dt="2021-10-05T13:10:33.687" v="12" actId="1076"/>
        <pc:sldMkLst>
          <pc:docMk/>
          <pc:sldMk cId="2409735153" sldId="261"/>
        </pc:sldMkLst>
        <pc:spChg chg="del mod">
          <ac:chgData name="Ali Said" userId="S::alsaid@htw-saarland.de::cd1b2e2b-a12b-41a2-8a69-e52b2ddf50d3" providerId="AD" clId="Web-{BEEB090E-CFB6-41A9-8204-5477960E2836}" dt="2021-10-05T13:09:20.264" v="2"/>
          <ac:spMkLst>
            <pc:docMk/>
            <pc:sldMk cId="2409735153" sldId="261"/>
            <ac:spMk id="3" creationId="{55F47863-835D-442C-82F2-3A4337B68EAD}"/>
          </ac:spMkLst>
        </pc:spChg>
        <pc:picChg chg="add mod ord">
          <ac:chgData name="Ali Said" userId="S::alsaid@htw-saarland.de::cd1b2e2b-a12b-41a2-8a69-e52b2ddf50d3" providerId="AD" clId="Web-{BEEB090E-CFB6-41A9-8204-5477960E2836}" dt="2021-10-05T13:09:20.264" v="2"/>
          <ac:picMkLst>
            <pc:docMk/>
            <pc:sldMk cId="2409735153" sldId="261"/>
            <ac:picMk id="4" creationId="{D9C592BC-7771-4287-A078-B99B375498F7}"/>
          </ac:picMkLst>
        </pc:picChg>
        <pc:picChg chg="add mod">
          <ac:chgData name="Ali Said" userId="S::alsaid@htw-saarland.de::cd1b2e2b-a12b-41a2-8a69-e52b2ddf50d3" providerId="AD" clId="Web-{BEEB090E-CFB6-41A9-8204-5477960E2836}" dt="2021-10-05T13:10:33.687" v="12" actId="1076"/>
          <ac:picMkLst>
            <pc:docMk/>
            <pc:sldMk cId="2409735153" sldId="261"/>
            <ac:picMk id="5" creationId="{416A0C31-4227-4240-9D45-C6D3B61F0850}"/>
          </ac:picMkLst>
        </pc:picChg>
        <pc:picChg chg="add mod">
          <ac:chgData name="Ali Said" userId="S::alsaid@htw-saarland.de::cd1b2e2b-a12b-41a2-8a69-e52b2ddf50d3" providerId="AD" clId="Web-{BEEB090E-CFB6-41A9-8204-5477960E2836}" dt="2021-10-05T13:10:31.484" v="11" actId="1076"/>
          <ac:picMkLst>
            <pc:docMk/>
            <pc:sldMk cId="2409735153" sldId="261"/>
            <ac:picMk id="10" creationId="{9A45CB97-5264-4171-8D1F-2D33E5DEAC37}"/>
          </ac:picMkLst>
        </pc:picChg>
      </pc:sldChg>
    </pc:docChg>
  </pc:docChgLst>
  <pc:docChgLst>
    <pc:chgData name="Nedim Thull" userId="S::nthull@htw-saarland.de::97c804f9-f593-4647-aa10-dd1627a6bbad" providerId="AD" clId="Web-{506E5328-D19B-4783-97AF-CEAD62883A96}"/>
    <pc:docChg chg="addSld modSld">
      <pc:chgData name="Nedim Thull" userId="S::nthull@htw-saarland.de::97c804f9-f593-4647-aa10-dd1627a6bbad" providerId="AD" clId="Web-{506E5328-D19B-4783-97AF-CEAD62883A96}" dt="2021-10-05T13:11:41.700" v="29"/>
      <pc:docMkLst>
        <pc:docMk/>
      </pc:docMkLst>
      <pc:sldChg chg="addSp delSp modSp mod setBg setClrOvrMap">
        <pc:chgData name="Nedim Thull" userId="S::nthull@htw-saarland.de::97c804f9-f593-4647-aa10-dd1627a6bbad" providerId="AD" clId="Web-{506E5328-D19B-4783-97AF-CEAD62883A96}" dt="2021-10-05T13:09:34.958" v="12"/>
        <pc:sldMkLst>
          <pc:docMk/>
          <pc:sldMk cId="3940730186" sldId="269"/>
        </pc:sldMkLst>
        <pc:spChg chg="del mod">
          <ac:chgData name="Nedim Thull" userId="S::nthull@htw-saarland.de::97c804f9-f593-4647-aa10-dd1627a6bbad" providerId="AD" clId="Web-{506E5328-D19B-4783-97AF-CEAD62883A96}" dt="2021-10-05T13:09:00.081" v="2"/>
          <ac:spMkLst>
            <pc:docMk/>
            <pc:sldMk cId="3940730186" sldId="269"/>
            <ac:spMk id="2" creationId="{FDBCBD46-22D1-47F6-AB70-2A433405F46B}"/>
          </ac:spMkLst>
        </pc:spChg>
        <pc:spChg chg="del">
          <ac:chgData name="Nedim Thull" userId="S::nthull@htw-saarland.de::97c804f9-f593-4647-aa10-dd1627a6bbad" providerId="AD" clId="Web-{506E5328-D19B-4783-97AF-CEAD62883A96}" dt="2021-10-05T13:08:35.861" v="0"/>
          <ac:spMkLst>
            <pc:docMk/>
            <pc:sldMk cId="3940730186" sldId="269"/>
            <ac:spMk id="3" creationId="{1C459425-AC1B-47CB-9ED6-C04708413E1E}"/>
          </ac:spMkLst>
        </pc:spChg>
        <pc:spChg chg="del">
          <ac:chgData name="Nedim Thull" userId="S::nthull@htw-saarland.de::97c804f9-f593-4647-aa10-dd1627a6bbad" providerId="AD" clId="Web-{506E5328-D19B-4783-97AF-CEAD62883A96}" dt="2021-10-05T13:09:05.581" v="4"/>
          <ac:spMkLst>
            <pc:docMk/>
            <pc:sldMk cId="3940730186" sldId="269"/>
            <ac:spMk id="4" creationId="{48585744-0A6F-442F-ABE1-AE800C239A45}"/>
          </ac:spMkLst>
        </pc:spChg>
        <pc:spChg chg="add">
          <ac:chgData name="Nedim Thull" userId="S::nthull@htw-saarland.de::97c804f9-f593-4647-aa10-dd1627a6bbad" providerId="AD" clId="Web-{506E5328-D19B-4783-97AF-CEAD62883A96}" dt="2021-10-05T13:09:34.958" v="12"/>
          <ac:spMkLst>
            <pc:docMk/>
            <pc:sldMk cId="3940730186" sldId="269"/>
            <ac:spMk id="7" creationId="{C5F79084-E805-48DA-8EAC-CD5FD493EEAD}"/>
          </ac:spMkLst>
        </pc:spChg>
        <pc:spChg chg="add del">
          <ac:chgData name="Nedim Thull" userId="S::nthull@htw-saarland.de::97c804f9-f593-4647-aa10-dd1627a6bbad" providerId="AD" clId="Web-{506E5328-D19B-4783-97AF-CEAD62883A96}" dt="2021-10-05T13:09:34.942" v="11"/>
          <ac:spMkLst>
            <pc:docMk/>
            <pc:sldMk cId="3940730186" sldId="269"/>
            <ac:spMk id="9" creationId="{541B764C-FAD6-4E17-A958-B214586C150A}"/>
          </ac:spMkLst>
        </pc:spChg>
        <pc:spChg chg="add del">
          <ac:chgData name="Nedim Thull" userId="S::nthull@htw-saarland.de::97c804f9-f593-4647-aa10-dd1627a6bbad" providerId="AD" clId="Web-{506E5328-D19B-4783-97AF-CEAD62883A96}" dt="2021-10-05T13:09:32.536" v="9"/>
          <ac:spMkLst>
            <pc:docMk/>
            <pc:sldMk cId="3940730186" sldId="269"/>
            <ac:spMk id="10" creationId="{C5F79084-E805-48DA-8EAC-CD5FD493EEAD}"/>
          </ac:spMkLst>
        </pc:spChg>
        <pc:spChg chg="add del">
          <ac:chgData name="Nedim Thull" userId="S::nthull@htw-saarland.de::97c804f9-f593-4647-aa10-dd1627a6bbad" providerId="AD" clId="Web-{506E5328-D19B-4783-97AF-CEAD62883A96}" dt="2021-10-05T13:09:34.942" v="11"/>
          <ac:spMkLst>
            <pc:docMk/>
            <pc:sldMk cId="3940730186" sldId="269"/>
            <ac:spMk id="12" creationId="{F8B556C4-7E49-4C36-845D-FC58F507345E}"/>
          </ac:spMkLst>
        </pc:spChg>
        <pc:picChg chg="add mod ord">
          <ac:chgData name="Nedim Thull" userId="S::nthull@htw-saarland.de::97c804f9-f593-4647-aa10-dd1627a6bbad" providerId="AD" clId="Web-{506E5328-D19B-4783-97AF-CEAD62883A96}" dt="2021-10-05T13:09:34.958" v="12"/>
          <ac:picMkLst>
            <pc:docMk/>
            <pc:sldMk cId="3940730186" sldId="269"/>
            <ac:picMk id="5" creationId="{B525D281-2213-4744-A1D1-D0D157BD50C8}"/>
          </ac:picMkLst>
        </pc:picChg>
      </pc:sldChg>
      <pc:sldChg chg="addSp delSp modSp new mod setBg">
        <pc:chgData name="Nedim Thull" userId="S::nthull@htw-saarland.de::97c804f9-f593-4647-aa10-dd1627a6bbad" providerId="AD" clId="Web-{506E5328-D19B-4783-97AF-CEAD62883A96}" dt="2021-10-05T13:10:14.054" v="21"/>
        <pc:sldMkLst>
          <pc:docMk/>
          <pc:sldMk cId="2354604666" sldId="274"/>
        </pc:sldMkLst>
        <pc:spChg chg="del">
          <ac:chgData name="Nedim Thull" userId="S::nthull@htw-saarland.de::97c804f9-f593-4647-aa10-dd1627a6bbad" providerId="AD" clId="Web-{506E5328-D19B-4783-97AF-CEAD62883A96}" dt="2021-10-05T13:09:49.412" v="14"/>
          <ac:spMkLst>
            <pc:docMk/>
            <pc:sldMk cId="2354604666" sldId="274"/>
            <ac:spMk id="2" creationId="{3419FD1B-168D-4969-9EE5-8501621E2217}"/>
          </ac:spMkLst>
        </pc:spChg>
        <pc:spChg chg="del">
          <ac:chgData name="Nedim Thull" userId="S::nthull@htw-saarland.de::97c804f9-f593-4647-aa10-dd1627a6bbad" providerId="AD" clId="Web-{506E5328-D19B-4783-97AF-CEAD62883A96}" dt="2021-10-05T13:09:50.365" v="15"/>
          <ac:spMkLst>
            <pc:docMk/>
            <pc:sldMk cId="2354604666" sldId="274"/>
            <ac:spMk id="3" creationId="{1154FB8E-FB7C-452B-A6B9-C5CB15B372D6}"/>
          </ac:spMkLst>
        </pc:spChg>
        <pc:spChg chg="add del">
          <ac:chgData name="Nedim Thull" userId="S::nthull@htw-saarland.de::97c804f9-f593-4647-aa10-dd1627a6bbad" providerId="AD" clId="Web-{506E5328-D19B-4783-97AF-CEAD62883A96}" dt="2021-10-05T13:10:14.054" v="20"/>
          <ac:spMkLst>
            <pc:docMk/>
            <pc:sldMk cId="2354604666" sldId="274"/>
            <ac:spMk id="6" creationId="{C5F79084-E805-48DA-8EAC-CD5FD493EEAD}"/>
          </ac:spMkLst>
        </pc:spChg>
        <pc:spChg chg="add del">
          <ac:chgData name="Nedim Thull" userId="S::nthull@htw-saarland.de::97c804f9-f593-4647-aa10-dd1627a6bbad" providerId="AD" clId="Web-{506E5328-D19B-4783-97AF-CEAD62883A96}" dt="2021-10-05T13:10:14.054" v="20"/>
          <ac:spMkLst>
            <pc:docMk/>
            <pc:sldMk cId="2354604666" sldId="274"/>
            <ac:spMk id="7" creationId="{E0FDBC02-48C1-48B7-BF61-2D10CC72F03B}"/>
          </ac:spMkLst>
        </pc:spChg>
        <pc:spChg chg="add del">
          <ac:chgData name="Nedim Thull" userId="S::nthull@htw-saarland.de::97c804f9-f593-4647-aa10-dd1627a6bbad" providerId="AD" clId="Web-{506E5328-D19B-4783-97AF-CEAD62883A96}" dt="2021-10-05T13:10:14.054" v="20"/>
          <ac:spMkLst>
            <pc:docMk/>
            <pc:sldMk cId="2354604666" sldId="274"/>
            <ac:spMk id="8" creationId="{4462AAD0-42E1-4737-9C88-868AC0C1DD90}"/>
          </ac:spMkLst>
        </pc:spChg>
        <pc:spChg chg="add del">
          <ac:chgData name="Nedim Thull" userId="S::nthull@htw-saarland.de::97c804f9-f593-4647-aa10-dd1627a6bbad" providerId="AD" clId="Web-{506E5328-D19B-4783-97AF-CEAD62883A96}" dt="2021-10-05T13:10:12.445" v="18"/>
          <ac:spMkLst>
            <pc:docMk/>
            <pc:sldMk cId="2354604666" sldId="274"/>
            <ac:spMk id="9" creationId="{AA6EC888-B85F-410F-B430-06583E94BEEC}"/>
          </ac:spMkLst>
        </pc:spChg>
        <pc:spChg chg="add del">
          <ac:chgData name="Nedim Thull" userId="S::nthull@htw-saarland.de::97c804f9-f593-4647-aa10-dd1627a6bbad" providerId="AD" clId="Web-{506E5328-D19B-4783-97AF-CEAD62883A96}" dt="2021-10-05T13:10:14.054" v="20"/>
          <ac:spMkLst>
            <pc:docMk/>
            <pc:sldMk cId="2354604666" sldId="274"/>
            <ac:spMk id="10" creationId="{B8A582B3-A3B3-49D5-BBF0-98FEA4C2FB7E}"/>
          </ac:spMkLst>
        </pc:spChg>
        <pc:spChg chg="add del">
          <ac:chgData name="Nedim Thull" userId="S::nthull@htw-saarland.de::97c804f9-f593-4647-aa10-dd1627a6bbad" providerId="AD" clId="Web-{506E5328-D19B-4783-97AF-CEAD62883A96}" dt="2021-10-05T13:10:12.445" v="18"/>
          <ac:spMkLst>
            <pc:docMk/>
            <pc:sldMk cId="2354604666" sldId="274"/>
            <ac:spMk id="11" creationId="{9485DA84-CB73-4E5E-9864-2460CE28055D}"/>
          </ac:spMkLst>
        </pc:spChg>
        <pc:spChg chg="add del">
          <ac:chgData name="Nedim Thull" userId="S::nthull@htw-saarland.de::97c804f9-f593-4647-aa10-dd1627a6bbad" providerId="AD" clId="Web-{506E5328-D19B-4783-97AF-CEAD62883A96}" dt="2021-10-05T13:10:14.054" v="20"/>
          <ac:spMkLst>
            <pc:docMk/>
            <pc:sldMk cId="2354604666" sldId="274"/>
            <ac:spMk id="12" creationId="{EE143F64-D44C-4123-A2E1-FEC1C3F30C12}"/>
          </ac:spMkLst>
        </pc:spChg>
        <pc:spChg chg="add del">
          <ac:chgData name="Nedim Thull" userId="S::nthull@htw-saarland.de::97c804f9-f593-4647-aa10-dd1627a6bbad" providerId="AD" clId="Web-{506E5328-D19B-4783-97AF-CEAD62883A96}" dt="2021-10-05T13:10:12.445" v="18"/>
          <ac:spMkLst>
            <pc:docMk/>
            <pc:sldMk cId="2354604666" sldId="274"/>
            <ac:spMk id="13" creationId="{7D49185E-361A-421B-8F2D-11C7FFC686F0}"/>
          </ac:spMkLst>
        </pc:spChg>
        <pc:spChg chg="add del">
          <ac:chgData name="Nedim Thull" userId="S::nthull@htw-saarland.de::97c804f9-f593-4647-aa10-dd1627a6bbad" providerId="AD" clId="Web-{506E5328-D19B-4783-97AF-CEAD62883A96}" dt="2021-10-05T13:10:14.054" v="20"/>
          <ac:spMkLst>
            <pc:docMk/>
            <pc:sldMk cId="2354604666" sldId="274"/>
            <ac:spMk id="14" creationId="{17DB13B9-D0D4-4393-AFAB-2B39448B22FB}"/>
          </ac:spMkLst>
        </pc:spChg>
        <pc:spChg chg="add del">
          <ac:chgData name="Nedim Thull" userId="S::nthull@htw-saarland.de::97c804f9-f593-4647-aa10-dd1627a6bbad" providerId="AD" clId="Web-{506E5328-D19B-4783-97AF-CEAD62883A96}" dt="2021-10-05T13:10:12.445" v="18"/>
          <ac:spMkLst>
            <pc:docMk/>
            <pc:sldMk cId="2354604666" sldId="274"/>
            <ac:spMk id="15" creationId="{14B85BAA-C37F-44B4-B427-B4F10EBB4183}"/>
          </ac:spMkLst>
        </pc:spChg>
        <pc:spChg chg="add">
          <ac:chgData name="Nedim Thull" userId="S::nthull@htw-saarland.de::97c804f9-f593-4647-aa10-dd1627a6bbad" providerId="AD" clId="Web-{506E5328-D19B-4783-97AF-CEAD62883A96}" dt="2021-10-05T13:10:14.054" v="21"/>
          <ac:spMkLst>
            <pc:docMk/>
            <pc:sldMk cId="2354604666" sldId="274"/>
            <ac:spMk id="16" creationId="{C5F79084-E805-48DA-8EAC-CD5FD493EEAD}"/>
          </ac:spMkLst>
        </pc:spChg>
        <pc:spChg chg="add del">
          <ac:chgData name="Nedim Thull" userId="S::nthull@htw-saarland.de::97c804f9-f593-4647-aa10-dd1627a6bbad" providerId="AD" clId="Web-{506E5328-D19B-4783-97AF-CEAD62883A96}" dt="2021-10-05T13:10:12.445" v="18"/>
          <ac:spMkLst>
            <pc:docMk/>
            <pc:sldMk cId="2354604666" sldId="274"/>
            <ac:spMk id="17" creationId="{EDC4EE06-D7B4-4FAC-A561-38A1C380232A}"/>
          </ac:spMkLst>
        </pc:spChg>
        <pc:spChg chg="add del">
          <ac:chgData name="Nedim Thull" userId="S::nthull@htw-saarland.de::97c804f9-f593-4647-aa10-dd1627a6bbad" providerId="AD" clId="Web-{506E5328-D19B-4783-97AF-CEAD62883A96}" dt="2021-10-05T13:10:12.445" v="18"/>
          <ac:spMkLst>
            <pc:docMk/>
            <pc:sldMk cId="2354604666" sldId="274"/>
            <ac:spMk id="19" creationId="{9018D83B-903C-4782-B1BB-A45164A71F60}"/>
          </ac:spMkLst>
        </pc:spChg>
        <pc:spChg chg="add del">
          <ac:chgData name="Nedim Thull" userId="S::nthull@htw-saarland.de::97c804f9-f593-4647-aa10-dd1627a6bbad" providerId="AD" clId="Web-{506E5328-D19B-4783-97AF-CEAD62883A96}" dt="2021-10-05T13:10:12.445" v="18"/>
          <ac:spMkLst>
            <pc:docMk/>
            <pc:sldMk cId="2354604666" sldId="274"/>
            <ac:spMk id="21" creationId="{8785589A-A5AC-409A-B2A2-24D871B4CEF0}"/>
          </ac:spMkLst>
        </pc:spChg>
        <pc:picChg chg="add mod">
          <ac:chgData name="Nedim Thull" userId="S::nthull@htw-saarland.de::97c804f9-f593-4647-aa10-dd1627a6bbad" providerId="AD" clId="Web-{506E5328-D19B-4783-97AF-CEAD62883A96}" dt="2021-10-05T13:10:14.054" v="21"/>
          <ac:picMkLst>
            <pc:docMk/>
            <pc:sldMk cId="2354604666" sldId="274"/>
            <ac:picMk id="4" creationId="{B8062790-10A7-4564-BD4D-B8D1E41E330D}"/>
          </ac:picMkLst>
        </pc:picChg>
      </pc:sldChg>
      <pc:sldChg chg="addSp delSp modSp new mod setBg">
        <pc:chgData name="Nedim Thull" userId="S::nthull@htw-saarland.de::97c804f9-f593-4647-aa10-dd1627a6bbad" providerId="AD" clId="Web-{506E5328-D19B-4783-97AF-CEAD62883A96}" dt="2021-10-05T13:11:41.700" v="29"/>
        <pc:sldMkLst>
          <pc:docMk/>
          <pc:sldMk cId="3652681251" sldId="275"/>
        </pc:sldMkLst>
        <pc:spChg chg="del">
          <ac:chgData name="Nedim Thull" userId="S::nthull@htw-saarland.de::97c804f9-f593-4647-aa10-dd1627a6bbad" providerId="AD" clId="Web-{506E5328-D19B-4783-97AF-CEAD62883A96}" dt="2021-10-05T13:10:28.821" v="24"/>
          <ac:spMkLst>
            <pc:docMk/>
            <pc:sldMk cId="3652681251" sldId="275"/>
            <ac:spMk id="2" creationId="{0F3A2CDB-1854-4BC7-B04B-4A59E5F72373}"/>
          </ac:spMkLst>
        </pc:spChg>
        <pc:spChg chg="del">
          <ac:chgData name="Nedim Thull" userId="S::nthull@htw-saarland.de::97c804f9-f593-4647-aa10-dd1627a6bbad" providerId="AD" clId="Web-{506E5328-D19B-4783-97AF-CEAD62883A96}" dt="2021-10-05T13:10:27.493" v="23"/>
          <ac:spMkLst>
            <pc:docMk/>
            <pc:sldMk cId="3652681251" sldId="275"/>
            <ac:spMk id="3" creationId="{6A6097DB-F134-470F-9771-FCBE85B19223}"/>
          </ac:spMkLst>
        </pc:spChg>
        <pc:spChg chg="add">
          <ac:chgData name="Nedim Thull" userId="S::nthull@htw-saarland.de::97c804f9-f593-4647-aa10-dd1627a6bbad" providerId="AD" clId="Web-{506E5328-D19B-4783-97AF-CEAD62883A96}" dt="2021-10-05T13:11:41.700" v="29"/>
          <ac:spMkLst>
            <pc:docMk/>
            <pc:sldMk cId="3652681251" sldId="275"/>
            <ac:spMk id="9" creationId="{C5F79084-E805-48DA-8EAC-CD5FD493EEAD}"/>
          </ac:spMkLst>
        </pc:spChg>
        <pc:picChg chg="add mod">
          <ac:chgData name="Nedim Thull" userId="S::nthull@htw-saarland.de::97c804f9-f593-4647-aa10-dd1627a6bbad" providerId="AD" clId="Web-{506E5328-D19B-4783-97AF-CEAD62883A96}" dt="2021-10-05T13:11:41.700" v="29"/>
          <ac:picMkLst>
            <pc:docMk/>
            <pc:sldMk cId="3652681251" sldId="275"/>
            <ac:picMk id="4" creationId="{7AB08111-EA06-41AC-81E7-8CE20C211317}"/>
          </ac:picMkLst>
        </pc:picChg>
      </pc:sldChg>
    </pc:docChg>
  </pc:docChgLst>
  <pc:docChgLst>
    <pc:chgData name="Laura Wagner" userId="S::lawagner@htw-saarland.de::65bec5fb-4cb8-4905-90d5-8db662a861a0" providerId="AD" clId="Web-{B3C14A40-49CC-4B09-903D-C3DDF5AE6C5A}"/>
    <pc:docChg chg="modSld">
      <pc:chgData name="Laura Wagner" userId="S::lawagner@htw-saarland.de::65bec5fb-4cb8-4905-90d5-8db662a861a0" providerId="AD" clId="Web-{B3C14A40-49CC-4B09-903D-C3DDF5AE6C5A}" dt="2021-10-05T13:22:27.653" v="4" actId="20577"/>
      <pc:docMkLst>
        <pc:docMk/>
      </pc:docMkLst>
      <pc:sldChg chg="modSp">
        <pc:chgData name="Laura Wagner" userId="S::lawagner@htw-saarland.de::65bec5fb-4cb8-4905-90d5-8db662a861a0" providerId="AD" clId="Web-{B3C14A40-49CC-4B09-903D-C3DDF5AE6C5A}" dt="2021-10-05T13:22:27.653" v="4" actId="20577"/>
        <pc:sldMkLst>
          <pc:docMk/>
          <pc:sldMk cId="1211979373" sldId="257"/>
        </pc:sldMkLst>
        <pc:graphicFrameChg chg="modGraphic">
          <ac:chgData name="Laura Wagner" userId="S::lawagner@htw-saarland.de::65bec5fb-4cb8-4905-90d5-8db662a861a0" providerId="AD" clId="Web-{B3C14A40-49CC-4B09-903D-C3DDF5AE6C5A}" dt="2021-10-05T13:22:27.653" v="4" actId="20577"/>
          <ac:graphicFrameMkLst>
            <pc:docMk/>
            <pc:sldMk cId="1211979373" sldId="257"/>
            <ac:graphicFrameMk id="34" creationId="{2C4B2524-ECB7-467C-83FF-5130CC5283D7}"/>
          </ac:graphicFrameMkLst>
        </pc:graphicFrameChg>
      </pc:sldChg>
    </pc:docChg>
  </pc:docChgLst>
  <pc:docChgLst>
    <pc:chgData name="Nedim Thull" userId="S::nthull@htw-saarland.de::97c804f9-f593-4647-aa10-dd1627a6bbad" providerId="AD" clId="Web-{48E1D23F-0C56-4C2B-A505-C470487FBE60}"/>
    <pc:docChg chg="addSld modSld">
      <pc:chgData name="Nedim Thull" userId="S::nthull@htw-saarland.de::97c804f9-f593-4647-aa10-dd1627a6bbad" providerId="AD" clId="Web-{48E1D23F-0C56-4C2B-A505-C470487FBE60}" dt="2021-10-04T12:32:01.749" v="19"/>
      <pc:docMkLst>
        <pc:docMk/>
      </pc:docMkLst>
      <pc:sldChg chg="modSp">
        <pc:chgData name="Nedim Thull" userId="S::nthull@htw-saarland.de::97c804f9-f593-4647-aa10-dd1627a6bbad" providerId="AD" clId="Web-{48E1D23F-0C56-4C2B-A505-C470487FBE60}" dt="2021-10-04T11:47:51.546" v="3" actId="20577"/>
        <pc:sldMkLst>
          <pc:docMk/>
          <pc:sldMk cId="2807805418" sldId="256"/>
        </pc:sldMkLst>
        <pc:spChg chg="mod">
          <ac:chgData name="Nedim Thull" userId="S::nthull@htw-saarland.de::97c804f9-f593-4647-aa10-dd1627a6bbad" providerId="AD" clId="Web-{48E1D23F-0C56-4C2B-A505-C470487FBE60}" dt="2021-10-04T11:47:51.546" v="3" actId="20577"/>
          <ac:spMkLst>
            <pc:docMk/>
            <pc:sldMk cId="2807805418" sldId="256"/>
            <ac:spMk id="2" creationId="{9048FEE5-A3DC-48A4-BE1F-7CB4DFBD180A}"/>
          </ac:spMkLst>
        </pc:spChg>
      </pc:sldChg>
      <pc:sldChg chg="addSp delSp modSp">
        <pc:chgData name="Nedim Thull" userId="S::nthull@htw-saarland.de::97c804f9-f593-4647-aa10-dd1627a6bbad" providerId="AD" clId="Web-{48E1D23F-0C56-4C2B-A505-C470487FBE60}" dt="2021-10-04T12:13:57.520" v="11"/>
        <pc:sldMkLst>
          <pc:docMk/>
          <pc:sldMk cId="882857802" sldId="258"/>
        </pc:sldMkLst>
        <pc:graphicFrameChg chg="add del mod modGraphic">
          <ac:chgData name="Nedim Thull" userId="S::nthull@htw-saarland.de::97c804f9-f593-4647-aa10-dd1627a6bbad" providerId="AD" clId="Web-{48E1D23F-0C56-4C2B-A505-C470487FBE60}" dt="2021-10-04T12:13:57.520" v="11"/>
          <ac:graphicFrameMkLst>
            <pc:docMk/>
            <pc:sldMk cId="882857802" sldId="258"/>
            <ac:graphicFrameMk id="16" creationId="{50361AA9-B262-4222-9025-0DDDB17DDCA8}"/>
          </ac:graphicFrameMkLst>
        </pc:graphicFrameChg>
      </pc:sldChg>
      <pc:sldChg chg="mod setBg">
        <pc:chgData name="Nedim Thull" userId="S::nthull@htw-saarland.de::97c804f9-f593-4647-aa10-dd1627a6bbad" providerId="AD" clId="Web-{48E1D23F-0C56-4C2B-A505-C470487FBE60}" dt="2021-10-04T11:54:50.662" v="9"/>
        <pc:sldMkLst>
          <pc:docMk/>
          <pc:sldMk cId="2878397531" sldId="259"/>
        </pc:sldMkLst>
      </pc:sldChg>
      <pc:sldChg chg="modSp add replId">
        <pc:chgData name="Nedim Thull" userId="S::nthull@htw-saarland.de::97c804f9-f593-4647-aa10-dd1627a6bbad" providerId="AD" clId="Web-{48E1D23F-0C56-4C2B-A505-C470487FBE60}" dt="2021-10-04T12:19:49.367" v="18"/>
        <pc:sldMkLst>
          <pc:docMk/>
          <pc:sldMk cId="2881023304" sldId="269"/>
        </pc:sldMkLst>
        <pc:graphicFrameChg chg="mod modGraphic">
          <ac:chgData name="Nedim Thull" userId="S::nthull@htw-saarland.de::97c804f9-f593-4647-aa10-dd1627a6bbad" providerId="AD" clId="Web-{48E1D23F-0C56-4C2B-A505-C470487FBE60}" dt="2021-10-04T12:19:49.367" v="18"/>
          <ac:graphicFrameMkLst>
            <pc:docMk/>
            <pc:sldMk cId="2881023304" sldId="269"/>
            <ac:graphicFrameMk id="5" creationId="{EF136C92-D050-44D8-A3AE-442CA239074D}"/>
          </ac:graphicFrameMkLst>
        </pc:graphicFrameChg>
      </pc:sldChg>
      <pc:sldChg chg="new">
        <pc:chgData name="Nedim Thull" userId="S::nthull@htw-saarland.de::97c804f9-f593-4647-aa10-dd1627a6bbad" providerId="AD" clId="Web-{48E1D23F-0C56-4C2B-A505-C470487FBE60}" dt="2021-10-04T12:32:01.749" v="19"/>
        <pc:sldMkLst>
          <pc:docMk/>
          <pc:sldMk cId="3940730186" sldId="269"/>
        </pc:sldMkLst>
      </pc:sldChg>
    </pc:docChg>
  </pc:docChgLst>
  <pc:docChgLst>
    <pc:chgData name="Nedim Thull" userId="S::nthull@htw-saarland.de::97c804f9-f593-4647-aa10-dd1627a6bbad" providerId="AD" clId="Web-{5243AA6F-6F69-40F4-8B14-65EBC64B5BB1}"/>
    <pc:docChg chg="addSld modSld">
      <pc:chgData name="Nedim Thull" userId="S::nthull@htw-saarland.de::97c804f9-f593-4647-aa10-dd1627a6bbad" providerId="AD" clId="Web-{5243AA6F-6F69-40F4-8B14-65EBC64B5BB1}" dt="2021-10-05T12:38:00.824" v="74" actId="1076"/>
      <pc:docMkLst>
        <pc:docMk/>
      </pc:docMkLst>
      <pc:sldChg chg="addSp delSp modSp">
        <pc:chgData name="Nedim Thull" userId="S::nthull@htw-saarland.de::97c804f9-f593-4647-aa10-dd1627a6bbad" providerId="AD" clId="Web-{5243AA6F-6F69-40F4-8B14-65EBC64B5BB1}" dt="2021-10-05T12:34:57.945" v="52" actId="1076"/>
        <pc:sldMkLst>
          <pc:docMk/>
          <pc:sldMk cId="60878832" sldId="260"/>
        </pc:sldMkLst>
        <pc:spChg chg="del">
          <ac:chgData name="Nedim Thull" userId="S::nthull@htw-saarland.de::97c804f9-f593-4647-aa10-dd1627a6bbad" providerId="AD" clId="Web-{5243AA6F-6F69-40F4-8B14-65EBC64B5BB1}" dt="2021-10-05T12:31:30.862" v="11"/>
          <ac:spMkLst>
            <pc:docMk/>
            <pc:sldMk cId="60878832" sldId="260"/>
            <ac:spMk id="3" creationId="{8D56D8D0-46A7-461E-A54C-07F428DF6492}"/>
          </ac:spMkLst>
        </pc:spChg>
        <pc:picChg chg="add mod ord">
          <ac:chgData name="Nedim Thull" userId="S::nthull@htw-saarland.de::97c804f9-f593-4647-aa10-dd1627a6bbad" providerId="AD" clId="Web-{5243AA6F-6F69-40F4-8B14-65EBC64B5BB1}" dt="2021-10-05T12:34:57.945" v="52" actId="1076"/>
          <ac:picMkLst>
            <pc:docMk/>
            <pc:sldMk cId="60878832" sldId="260"/>
            <ac:picMk id="4" creationId="{CB52CD56-F9CC-4B2B-874C-DCF796CDDF52}"/>
          </ac:picMkLst>
        </pc:picChg>
        <pc:picChg chg="add mod">
          <ac:chgData name="Nedim Thull" userId="S::nthull@htw-saarland.de::97c804f9-f593-4647-aa10-dd1627a6bbad" providerId="AD" clId="Web-{5243AA6F-6F69-40F4-8B14-65EBC64B5BB1}" dt="2021-10-05T12:34:54.804" v="51" actId="1076"/>
          <ac:picMkLst>
            <pc:docMk/>
            <pc:sldMk cId="60878832" sldId="260"/>
            <ac:picMk id="5" creationId="{94470C3B-3BDD-4999-90DE-A9032EF1E647}"/>
          </ac:picMkLst>
        </pc:picChg>
        <pc:picChg chg="add del mod">
          <ac:chgData name="Nedim Thull" userId="S::nthull@htw-saarland.de::97c804f9-f593-4647-aa10-dd1627a6bbad" providerId="AD" clId="Web-{5243AA6F-6F69-40F4-8B14-65EBC64B5BB1}" dt="2021-10-05T12:34:32.538" v="44"/>
          <ac:picMkLst>
            <pc:docMk/>
            <pc:sldMk cId="60878832" sldId="260"/>
            <ac:picMk id="6" creationId="{F5E5FEBC-B180-4A6B-A5E2-F8B292E229E5}"/>
          </ac:picMkLst>
        </pc:picChg>
      </pc:sldChg>
      <pc:sldChg chg="addSp delSp modSp">
        <pc:chgData name="Nedim Thull" userId="S::nthull@htw-saarland.de::97c804f9-f593-4647-aa10-dd1627a6bbad" providerId="AD" clId="Web-{5243AA6F-6F69-40F4-8B14-65EBC64B5BB1}" dt="2021-10-05T12:29:35.625" v="10" actId="1076"/>
        <pc:sldMkLst>
          <pc:docMk/>
          <pc:sldMk cId="3492593467" sldId="266"/>
        </pc:sldMkLst>
        <pc:spChg chg="del">
          <ac:chgData name="Nedim Thull" userId="S::nthull@htw-saarland.de::97c804f9-f593-4647-aa10-dd1627a6bbad" providerId="AD" clId="Web-{5243AA6F-6F69-40F4-8B14-65EBC64B5BB1}" dt="2021-10-05T12:28:31.326" v="0"/>
          <ac:spMkLst>
            <pc:docMk/>
            <pc:sldMk cId="3492593467" sldId="266"/>
            <ac:spMk id="3" creationId="{55F47863-835D-442C-82F2-3A4337B68EAD}"/>
          </ac:spMkLst>
        </pc:spChg>
        <pc:picChg chg="add mod ord">
          <ac:chgData name="Nedim Thull" userId="S::nthull@htw-saarland.de::97c804f9-f593-4647-aa10-dd1627a6bbad" providerId="AD" clId="Web-{5243AA6F-6F69-40F4-8B14-65EBC64B5BB1}" dt="2021-10-05T12:29:30.750" v="9" actId="1076"/>
          <ac:picMkLst>
            <pc:docMk/>
            <pc:sldMk cId="3492593467" sldId="266"/>
            <ac:picMk id="4" creationId="{E61DC1EB-54B5-4C56-A502-5670C2B10FC4}"/>
          </ac:picMkLst>
        </pc:picChg>
        <pc:picChg chg="add mod">
          <ac:chgData name="Nedim Thull" userId="S::nthull@htw-saarland.de::97c804f9-f593-4647-aa10-dd1627a6bbad" providerId="AD" clId="Web-{5243AA6F-6F69-40F4-8B14-65EBC64B5BB1}" dt="2021-10-05T12:29:35.625" v="10" actId="1076"/>
          <ac:picMkLst>
            <pc:docMk/>
            <pc:sldMk cId="3492593467" sldId="266"/>
            <ac:picMk id="5" creationId="{1829F9AE-26FC-47B5-8143-9875149B30CE}"/>
          </ac:picMkLst>
        </pc:picChg>
      </pc:sldChg>
      <pc:sldChg chg="addSp delSp modSp add replId">
        <pc:chgData name="Nedim Thull" userId="S::nthull@htw-saarland.de::97c804f9-f593-4647-aa10-dd1627a6bbad" providerId="AD" clId="Web-{5243AA6F-6F69-40F4-8B14-65EBC64B5BB1}" dt="2021-10-05T12:34:29.101" v="43" actId="1076"/>
        <pc:sldMkLst>
          <pc:docMk/>
          <pc:sldMk cId="1224286133" sldId="270"/>
        </pc:sldMkLst>
        <pc:spChg chg="add del mod">
          <ac:chgData name="Nedim Thull" userId="S::nthull@htw-saarland.de::97c804f9-f593-4647-aa10-dd1627a6bbad" providerId="AD" clId="Web-{5243AA6F-6F69-40F4-8B14-65EBC64B5BB1}" dt="2021-10-05T12:33:42.521" v="29"/>
          <ac:spMkLst>
            <pc:docMk/>
            <pc:sldMk cId="1224286133" sldId="270"/>
            <ac:spMk id="7" creationId="{3428F8BE-FB1D-459F-BB65-9168BD2533FA}"/>
          </ac:spMkLst>
        </pc:spChg>
        <pc:picChg chg="del">
          <ac:chgData name="Nedim Thull" userId="S::nthull@htw-saarland.de::97c804f9-f593-4647-aa10-dd1627a6bbad" providerId="AD" clId="Web-{5243AA6F-6F69-40F4-8B14-65EBC64B5BB1}" dt="2021-10-05T12:33:32.052" v="27"/>
          <ac:picMkLst>
            <pc:docMk/>
            <pc:sldMk cId="1224286133" sldId="270"/>
            <ac:picMk id="4" creationId="{CB52CD56-F9CC-4B2B-874C-DCF796CDDF52}"/>
          </ac:picMkLst>
        </pc:picChg>
        <pc:picChg chg="del">
          <ac:chgData name="Nedim Thull" userId="S::nthull@htw-saarland.de::97c804f9-f593-4647-aa10-dd1627a6bbad" providerId="AD" clId="Web-{5243AA6F-6F69-40F4-8B14-65EBC64B5BB1}" dt="2021-10-05T12:33:36.365" v="28"/>
          <ac:picMkLst>
            <pc:docMk/>
            <pc:sldMk cId="1224286133" sldId="270"/>
            <ac:picMk id="5" creationId="{94470C3B-3BDD-4999-90DE-A9032EF1E647}"/>
          </ac:picMkLst>
        </pc:picChg>
        <pc:picChg chg="del mod">
          <ac:chgData name="Nedim Thull" userId="S::nthull@htw-saarland.de::97c804f9-f593-4647-aa10-dd1627a6bbad" providerId="AD" clId="Web-{5243AA6F-6F69-40F4-8B14-65EBC64B5BB1}" dt="2021-10-05T12:33:59.584" v="34"/>
          <ac:picMkLst>
            <pc:docMk/>
            <pc:sldMk cId="1224286133" sldId="270"/>
            <ac:picMk id="6" creationId="{F5E5FEBC-B180-4A6B-A5E2-F8B292E229E5}"/>
          </ac:picMkLst>
        </pc:picChg>
        <pc:picChg chg="add mod">
          <ac:chgData name="Nedim Thull" userId="S::nthull@htw-saarland.de::97c804f9-f593-4647-aa10-dd1627a6bbad" providerId="AD" clId="Web-{5243AA6F-6F69-40F4-8B14-65EBC64B5BB1}" dt="2021-10-05T12:34:29.101" v="43" actId="1076"/>
          <ac:picMkLst>
            <pc:docMk/>
            <pc:sldMk cId="1224286133" sldId="270"/>
            <ac:picMk id="9" creationId="{5D8ED6E9-54EF-4C95-9D10-0CFDFC199AE9}"/>
          </ac:picMkLst>
        </pc:picChg>
      </pc:sldChg>
      <pc:sldChg chg="addSp delSp modSp add replId">
        <pc:chgData name="Nedim Thull" userId="S::nthull@htw-saarland.de::97c804f9-f593-4647-aa10-dd1627a6bbad" providerId="AD" clId="Web-{5243AA6F-6F69-40F4-8B14-65EBC64B5BB1}" dt="2021-10-05T12:35:57.384" v="62" actId="1076"/>
        <pc:sldMkLst>
          <pc:docMk/>
          <pc:sldMk cId="553793719" sldId="271"/>
        </pc:sldMkLst>
        <pc:picChg chg="add mod">
          <ac:chgData name="Nedim Thull" userId="S::nthull@htw-saarland.de::97c804f9-f593-4647-aa10-dd1627a6bbad" providerId="AD" clId="Web-{5243AA6F-6F69-40F4-8B14-65EBC64B5BB1}" dt="2021-10-05T12:35:57.384" v="62" actId="1076"/>
          <ac:picMkLst>
            <pc:docMk/>
            <pc:sldMk cId="553793719" sldId="271"/>
            <ac:picMk id="3" creationId="{C7818602-DAB5-4EAE-93F7-35E703C85DC0}"/>
          </ac:picMkLst>
        </pc:picChg>
        <pc:picChg chg="del">
          <ac:chgData name="Nedim Thull" userId="S::nthull@htw-saarland.de::97c804f9-f593-4647-aa10-dd1627a6bbad" providerId="AD" clId="Web-{5243AA6F-6F69-40F4-8B14-65EBC64B5BB1}" dt="2021-10-05T12:35:29.399" v="54"/>
          <ac:picMkLst>
            <pc:docMk/>
            <pc:sldMk cId="553793719" sldId="271"/>
            <ac:picMk id="9" creationId="{5D8ED6E9-54EF-4C95-9D10-0CFDFC199AE9}"/>
          </ac:picMkLst>
        </pc:picChg>
      </pc:sldChg>
      <pc:sldChg chg="addSp delSp modSp add replId">
        <pc:chgData name="Nedim Thull" userId="S::nthull@htw-saarland.de::97c804f9-f593-4647-aa10-dd1627a6bbad" providerId="AD" clId="Web-{5243AA6F-6F69-40F4-8B14-65EBC64B5BB1}" dt="2021-10-05T12:36:56.776" v="68" actId="1076"/>
        <pc:sldMkLst>
          <pc:docMk/>
          <pc:sldMk cId="709506525" sldId="272"/>
        </pc:sldMkLst>
        <pc:picChg chg="del">
          <ac:chgData name="Nedim Thull" userId="S::nthull@htw-saarland.de::97c804f9-f593-4647-aa10-dd1627a6bbad" providerId="AD" clId="Web-{5243AA6F-6F69-40F4-8B14-65EBC64B5BB1}" dt="2021-10-05T12:36:07.462" v="64"/>
          <ac:picMkLst>
            <pc:docMk/>
            <pc:sldMk cId="709506525" sldId="272"/>
            <ac:picMk id="3" creationId="{C7818602-DAB5-4EAE-93F7-35E703C85DC0}"/>
          </ac:picMkLst>
        </pc:picChg>
        <pc:picChg chg="add mod">
          <ac:chgData name="Nedim Thull" userId="S::nthull@htw-saarland.de::97c804f9-f593-4647-aa10-dd1627a6bbad" providerId="AD" clId="Web-{5243AA6F-6F69-40F4-8B14-65EBC64B5BB1}" dt="2021-10-05T12:36:56.776" v="68" actId="1076"/>
          <ac:picMkLst>
            <pc:docMk/>
            <pc:sldMk cId="709506525" sldId="272"/>
            <ac:picMk id="4" creationId="{495CF044-148F-470F-9B96-F3DB27F316CB}"/>
          </ac:picMkLst>
        </pc:picChg>
      </pc:sldChg>
      <pc:sldChg chg="addSp delSp modSp add replId">
        <pc:chgData name="Nedim Thull" userId="S::nthull@htw-saarland.de::97c804f9-f593-4647-aa10-dd1627a6bbad" providerId="AD" clId="Web-{5243AA6F-6F69-40F4-8B14-65EBC64B5BB1}" dt="2021-10-05T12:38:00.824" v="74" actId="1076"/>
        <pc:sldMkLst>
          <pc:docMk/>
          <pc:sldMk cId="1381633410" sldId="273"/>
        </pc:sldMkLst>
        <pc:picChg chg="add mod">
          <ac:chgData name="Nedim Thull" userId="S::nthull@htw-saarland.de::97c804f9-f593-4647-aa10-dd1627a6bbad" providerId="AD" clId="Web-{5243AA6F-6F69-40F4-8B14-65EBC64B5BB1}" dt="2021-10-05T12:38:00.824" v="74" actId="1076"/>
          <ac:picMkLst>
            <pc:docMk/>
            <pc:sldMk cId="1381633410" sldId="273"/>
            <ac:picMk id="3" creationId="{2775BB85-2710-4525-8127-1FBC7E501649}"/>
          </ac:picMkLst>
        </pc:picChg>
        <pc:picChg chg="del">
          <ac:chgData name="Nedim Thull" userId="S::nthull@htw-saarland.de::97c804f9-f593-4647-aa10-dd1627a6bbad" providerId="AD" clId="Web-{5243AA6F-6F69-40F4-8B14-65EBC64B5BB1}" dt="2021-10-05T12:37:51.996" v="70"/>
          <ac:picMkLst>
            <pc:docMk/>
            <pc:sldMk cId="1381633410" sldId="273"/>
            <ac:picMk id="4" creationId="{495CF044-148F-470F-9B96-F3DB27F316CB}"/>
          </ac:picMkLst>
        </pc:picChg>
      </pc:sldChg>
    </pc:docChg>
  </pc:docChgLst>
  <pc:docChgLst>
    <pc:chgData name="Laura Wagner" userId="S::lawagner@htw-saarland.de::65bec5fb-4cb8-4905-90d5-8db662a861a0" providerId="AD" clId="Web-{85159BC9-DA66-474C-A028-CC7D51CAD2AF}"/>
    <pc:docChg chg="modSld">
      <pc:chgData name="Laura Wagner" userId="S::lawagner@htw-saarland.de::65bec5fb-4cb8-4905-90d5-8db662a861a0" providerId="AD" clId="Web-{85159BC9-DA66-474C-A028-CC7D51CAD2AF}" dt="2021-10-04T11:48:47.505" v="1" actId="20577"/>
      <pc:docMkLst>
        <pc:docMk/>
      </pc:docMkLst>
      <pc:sldChg chg="modSp">
        <pc:chgData name="Laura Wagner" userId="S::lawagner@htw-saarland.de::65bec5fb-4cb8-4905-90d5-8db662a861a0" providerId="AD" clId="Web-{85159BC9-DA66-474C-A028-CC7D51CAD2AF}" dt="2021-10-04T11:48:47.505" v="1" actId="20577"/>
        <pc:sldMkLst>
          <pc:docMk/>
          <pc:sldMk cId="2807805418" sldId="256"/>
        </pc:sldMkLst>
        <pc:spChg chg="mod">
          <ac:chgData name="Laura Wagner" userId="S::lawagner@htw-saarland.de::65bec5fb-4cb8-4905-90d5-8db662a861a0" providerId="AD" clId="Web-{85159BC9-DA66-474C-A028-CC7D51CAD2AF}" dt="2021-10-04T11:48:47.505" v="1" actId="20577"/>
          <ac:spMkLst>
            <pc:docMk/>
            <pc:sldMk cId="2807805418" sldId="256"/>
            <ac:spMk id="2" creationId="{9048FEE5-A3DC-48A4-BE1F-7CB4DFBD180A}"/>
          </ac:spMkLst>
        </pc:spChg>
      </pc:sldChg>
    </pc:docChg>
  </pc:docChgLst>
  <pc:docChgLst>
    <pc:chgData name="Samantha Maaß" userId="S::smaass@htw-saarland.de::6afe11fa-54ba-4a2d-940f-0248db86881e" providerId="AD" clId="Web-{C8B005C3-2867-4B7A-8D2D-65B6176A7D11}"/>
    <pc:docChg chg="sldOrd">
      <pc:chgData name="Samantha Maaß" userId="S::smaass@htw-saarland.de::6afe11fa-54ba-4a2d-940f-0248db86881e" providerId="AD" clId="Web-{C8B005C3-2867-4B7A-8D2D-65B6176A7D11}" dt="2021-10-05T13:10:06.127" v="1"/>
      <pc:docMkLst>
        <pc:docMk/>
      </pc:docMkLst>
      <pc:sldChg chg="ord">
        <pc:chgData name="Samantha Maaß" userId="S::smaass@htw-saarland.de::6afe11fa-54ba-4a2d-940f-0248db86881e" providerId="AD" clId="Web-{C8B005C3-2867-4B7A-8D2D-65B6176A7D11}" dt="2021-10-05T13:09:45.501" v="0"/>
        <pc:sldMkLst>
          <pc:docMk/>
          <pc:sldMk cId="2863070475" sldId="268"/>
        </pc:sldMkLst>
      </pc:sldChg>
      <pc:sldChg chg="ord">
        <pc:chgData name="Samantha Maaß" userId="S::smaass@htw-saarland.de::6afe11fa-54ba-4a2d-940f-0248db86881e" providerId="AD" clId="Web-{C8B005C3-2867-4B7A-8D2D-65B6176A7D11}" dt="2021-10-05T13:10:06.127" v="1"/>
        <pc:sldMkLst>
          <pc:docMk/>
          <pc:sldMk cId="2354604666" sldId="274"/>
        </pc:sldMkLst>
      </pc:sldChg>
    </pc:docChg>
  </pc:docChgLst>
  <pc:docChgLst>
    <pc:chgData name="Samantha Maaß" userId="S::smaass@htw-saarland.de::6afe11fa-54ba-4a2d-940f-0248db86881e" providerId="AD" clId="Web-{06EBE3A6-01AE-4F76-B009-91912BD59839}"/>
    <pc:docChg chg="addSld delSld modSld sldOrd">
      <pc:chgData name="Samantha Maaß" userId="S::smaass@htw-saarland.de::6afe11fa-54ba-4a2d-940f-0248db86881e" providerId="AD" clId="Web-{06EBE3A6-01AE-4F76-B009-91912BD59839}" dt="2021-10-04T12:30:36.992" v="656"/>
      <pc:docMkLst>
        <pc:docMk/>
      </pc:docMkLst>
      <pc:sldChg chg="addSp delSp modSp mod setBg addAnim delAnim setClrOvrMap">
        <pc:chgData name="Samantha Maaß" userId="S::smaass@htw-saarland.de::6afe11fa-54ba-4a2d-940f-0248db86881e" providerId="AD" clId="Web-{06EBE3A6-01AE-4F76-B009-91912BD59839}" dt="2021-10-04T11:57:13.390" v="266" actId="20577"/>
        <pc:sldMkLst>
          <pc:docMk/>
          <pc:sldMk cId="2807805418" sldId="256"/>
        </pc:sldMkLst>
        <pc:spChg chg="mod">
          <ac:chgData name="Samantha Maaß" userId="S::smaass@htw-saarland.de::6afe11fa-54ba-4a2d-940f-0248db86881e" providerId="AD" clId="Web-{06EBE3A6-01AE-4F76-B009-91912BD59839}" dt="2021-10-04T11:57:13.390" v="266" actId="20577"/>
          <ac:spMkLst>
            <pc:docMk/>
            <pc:sldMk cId="2807805418" sldId="256"/>
            <ac:spMk id="2" creationId="{9048FEE5-A3DC-48A4-BE1F-7CB4DFBD180A}"/>
          </ac:spMkLst>
        </pc:spChg>
        <pc:spChg chg="mod">
          <ac:chgData name="Samantha Maaß" userId="S::smaass@htw-saarland.de::6afe11fa-54ba-4a2d-940f-0248db86881e" providerId="AD" clId="Web-{06EBE3A6-01AE-4F76-B009-91912BD59839}" dt="2021-10-04T11:56:56.624" v="264" actId="20577"/>
          <ac:spMkLst>
            <pc:docMk/>
            <pc:sldMk cId="2807805418" sldId="256"/>
            <ac:spMk id="3" creationId="{4322BB25-75DB-4AAF-9C54-E33BCF73D310}"/>
          </ac:spMkLst>
        </pc:spChg>
        <pc:spChg chg="add">
          <ac:chgData name="Samantha Maaß" userId="S::smaass@htw-saarland.de::6afe11fa-54ba-4a2d-940f-0248db86881e" providerId="AD" clId="Web-{06EBE3A6-01AE-4F76-B009-91912BD59839}" dt="2021-10-04T11:53:11.557" v="211"/>
          <ac:spMkLst>
            <pc:docMk/>
            <pc:sldMk cId="2807805418" sldId="256"/>
            <ac:spMk id="4" creationId="{6A53125D-FF13-4B49-9929-E4CDCFA8AC00}"/>
          </ac:spMkLst>
        </pc:spChg>
        <pc:spChg chg="add">
          <ac:chgData name="Samantha Maaß" userId="S::smaass@htw-saarland.de::6afe11fa-54ba-4a2d-940f-0248db86881e" providerId="AD" clId="Web-{06EBE3A6-01AE-4F76-B009-91912BD59839}" dt="2021-10-04T11:53:17.838" v="212"/>
          <ac:spMkLst>
            <pc:docMk/>
            <pc:sldMk cId="2807805418" sldId="256"/>
            <ac:spMk id="5" creationId="{BA0DB57B-AB89-49DE-97D7-D61601FEAB09}"/>
          </ac:spMkLst>
        </pc:spChg>
        <pc:spChg chg="add del">
          <ac:chgData name="Samantha Maaß" userId="S::smaass@htw-saarland.de::6afe11fa-54ba-4a2d-940f-0248db86881e" providerId="AD" clId="Web-{06EBE3A6-01AE-4F76-B009-91912BD59839}" dt="2021-10-04T11:56:07.014" v="244"/>
          <ac:spMkLst>
            <pc:docMk/>
            <pc:sldMk cId="2807805418" sldId="256"/>
            <ac:spMk id="8" creationId="{5ABA7F3F-D56F-4C06-84AC-03FC83B0642E}"/>
          </ac:spMkLst>
        </pc:spChg>
        <pc:spChg chg="add del">
          <ac:chgData name="Samantha Maaß" userId="S::smaass@htw-saarland.de::6afe11fa-54ba-4a2d-940f-0248db86881e" providerId="AD" clId="Web-{06EBE3A6-01AE-4F76-B009-91912BD59839}" dt="2021-10-04T11:55:39.357" v="227"/>
          <ac:spMkLst>
            <pc:docMk/>
            <pc:sldMk cId="2807805418" sldId="256"/>
            <ac:spMk id="15" creationId="{FF5BC5C5-88BE-446C-B916-B7E91D029A0E}"/>
          </ac:spMkLst>
        </pc:spChg>
        <pc:spChg chg="add del">
          <ac:chgData name="Samantha Maaß" userId="S::smaass@htw-saarland.de::6afe11fa-54ba-4a2d-940f-0248db86881e" providerId="AD" clId="Web-{06EBE3A6-01AE-4F76-B009-91912BD59839}" dt="2021-10-04T11:55:39.357" v="227"/>
          <ac:spMkLst>
            <pc:docMk/>
            <pc:sldMk cId="2807805418" sldId="256"/>
            <ac:spMk id="16" creationId="{1D44C385-36C4-4ABD-A5F0-55EFBA042596}"/>
          </ac:spMkLst>
        </pc:spChg>
        <pc:spChg chg="add del">
          <ac:chgData name="Samantha Maaß" userId="S::smaass@htw-saarland.de::6afe11fa-54ba-4a2d-940f-0248db86881e" providerId="AD" clId="Web-{06EBE3A6-01AE-4F76-B009-91912BD59839}" dt="2021-10-04T11:55:37.560" v="225"/>
          <ac:spMkLst>
            <pc:docMk/>
            <pc:sldMk cId="2807805418" sldId="256"/>
            <ac:spMk id="17" creationId="{DC42B862-DCC5-4F6C-9B8D-66042B1B7489}"/>
          </ac:spMkLst>
        </pc:spChg>
        <pc:spChg chg="add del">
          <ac:chgData name="Samantha Maaß" userId="S::smaass@htw-saarland.de::6afe11fa-54ba-4a2d-940f-0248db86881e" providerId="AD" clId="Web-{06EBE3A6-01AE-4F76-B009-91912BD59839}" dt="2021-10-04T11:55:35.888" v="223"/>
          <ac:spMkLst>
            <pc:docMk/>
            <pc:sldMk cId="2807805418" sldId="256"/>
            <ac:spMk id="18" creationId="{B709ADC9-6EAF-4268-9415-1ED5ECFA2218}"/>
          </ac:spMkLst>
        </pc:spChg>
        <pc:spChg chg="add del">
          <ac:chgData name="Samantha Maaß" userId="S::smaass@htw-saarland.de::6afe11fa-54ba-4a2d-940f-0248db86881e" providerId="AD" clId="Web-{06EBE3A6-01AE-4F76-B009-91912BD59839}" dt="2021-10-04T11:55:37.560" v="225"/>
          <ac:spMkLst>
            <pc:docMk/>
            <pc:sldMk cId="2807805418" sldId="256"/>
            <ac:spMk id="19" creationId="{F7ED3F3C-9422-41A8-8145-0E80959D0B9A}"/>
          </ac:spMkLst>
        </pc:spChg>
        <pc:spChg chg="add del">
          <ac:chgData name="Samantha Maaß" userId="S::smaass@htw-saarland.de::6afe11fa-54ba-4a2d-940f-0248db86881e" providerId="AD" clId="Web-{06EBE3A6-01AE-4F76-B009-91912BD59839}" dt="2021-10-04T11:55:51.779" v="229"/>
          <ac:spMkLst>
            <pc:docMk/>
            <pc:sldMk cId="2807805418" sldId="256"/>
            <ac:spMk id="20" creationId="{D8E74CFB-EAAD-43E9-BDAC-AAE4F8E86B83}"/>
          </ac:spMkLst>
        </pc:spChg>
        <pc:spChg chg="add del">
          <ac:chgData name="Samantha Maaß" userId="S::smaass@htw-saarland.de::6afe11fa-54ba-4a2d-940f-0248db86881e" providerId="AD" clId="Web-{06EBE3A6-01AE-4F76-B009-91912BD59839}" dt="2021-10-04T11:55:51.779" v="229"/>
          <ac:spMkLst>
            <pc:docMk/>
            <pc:sldMk cId="2807805418" sldId="256"/>
            <ac:spMk id="21" creationId="{0C11AD76-2664-4F1B-8A6E-71601C059E24}"/>
          </ac:spMkLst>
        </pc:spChg>
        <pc:spChg chg="add del">
          <ac:chgData name="Samantha Maaß" userId="S::smaass@htw-saarland.de::6afe11fa-54ba-4a2d-940f-0248db86881e" providerId="AD" clId="Web-{06EBE3A6-01AE-4F76-B009-91912BD59839}" dt="2021-10-04T11:55:51.779" v="229"/>
          <ac:spMkLst>
            <pc:docMk/>
            <pc:sldMk cId="2807805418" sldId="256"/>
            <ac:spMk id="22" creationId="{D6E31D67-858D-409A-863E-EE8DEB9CC1E5}"/>
          </ac:spMkLst>
        </pc:spChg>
        <pc:spChg chg="add del">
          <ac:chgData name="Samantha Maaß" userId="S::smaass@htw-saarland.de::6afe11fa-54ba-4a2d-940f-0248db86881e" providerId="AD" clId="Web-{06EBE3A6-01AE-4F76-B009-91912BD59839}" dt="2021-10-04T11:55:53.685" v="231"/>
          <ac:spMkLst>
            <pc:docMk/>
            <pc:sldMk cId="2807805418" sldId="256"/>
            <ac:spMk id="24" creationId="{9ECB0E0D-AC1B-4E83-84EA-237BFA20636D}"/>
          </ac:spMkLst>
        </pc:spChg>
        <pc:spChg chg="add del">
          <ac:chgData name="Samantha Maaß" userId="S::smaass@htw-saarland.de::6afe11fa-54ba-4a2d-940f-0248db86881e" providerId="AD" clId="Web-{06EBE3A6-01AE-4F76-B009-91912BD59839}" dt="2021-10-04T11:55:55.841" v="233"/>
          <ac:spMkLst>
            <pc:docMk/>
            <pc:sldMk cId="2807805418" sldId="256"/>
            <ac:spMk id="26" creationId="{F6B7BFBD-C488-4B5B-ABE5-8256F3FFB048}"/>
          </ac:spMkLst>
        </pc:spChg>
        <pc:spChg chg="add del">
          <ac:chgData name="Samantha Maaß" userId="S::smaass@htw-saarland.de::6afe11fa-54ba-4a2d-940f-0248db86881e" providerId="AD" clId="Web-{06EBE3A6-01AE-4F76-B009-91912BD59839}" dt="2021-10-04T11:55:55.841" v="233"/>
          <ac:spMkLst>
            <pc:docMk/>
            <pc:sldMk cId="2807805418" sldId="256"/>
            <ac:spMk id="27" creationId="{2BA7674F-A261-445A-AE3A-A0AA30620EC8}"/>
          </ac:spMkLst>
        </pc:spChg>
        <pc:spChg chg="add del">
          <ac:chgData name="Samantha Maaß" userId="S::smaass@htw-saarland.de::6afe11fa-54ba-4a2d-940f-0248db86881e" providerId="AD" clId="Web-{06EBE3A6-01AE-4F76-B009-91912BD59839}" dt="2021-10-04T11:55:55.841" v="233"/>
          <ac:spMkLst>
            <pc:docMk/>
            <pc:sldMk cId="2807805418" sldId="256"/>
            <ac:spMk id="28" creationId="{BA53A58C-A067-4B87-B48C-CB90C1FA0FEE}"/>
          </ac:spMkLst>
        </pc:spChg>
        <pc:spChg chg="add del">
          <ac:chgData name="Samantha Maaß" userId="S::smaass@htw-saarland.de::6afe11fa-54ba-4a2d-940f-0248db86881e" providerId="AD" clId="Web-{06EBE3A6-01AE-4F76-B009-91912BD59839}" dt="2021-10-04T11:56:01.795" v="235"/>
          <ac:spMkLst>
            <pc:docMk/>
            <pc:sldMk cId="2807805418" sldId="256"/>
            <ac:spMk id="29" creationId="{9ECB0E0D-AC1B-4E83-84EA-237BFA20636D}"/>
          </ac:spMkLst>
        </pc:spChg>
        <pc:spChg chg="add del">
          <ac:chgData name="Samantha Maaß" userId="S::smaass@htw-saarland.de::6afe11fa-54ba-4a2d-940f-0248db86881e" providerId="AD" clId="Web-{06EBE3A6-01AE-4F76-B009-91912BD59839}" dt="2021-10-04T11:56:05.982" v="241"/>
          <ac:spMkLst>
            <pc:docMk/>
            <pc:sldMk cId="2807805418" sldId="256"/>
            <ac:spMk id="31" creationId="{5ABA7F3F-D56F-4C06-84AC-03FC83B0642E}"/>
          </ac:spMkLst>
        </pc:spChg>
        <pc:spChg chg="add del">
          <ac:chgData name="Samantha Maaß" userId="S::smaass@htw-saarland.de::6afe11fa-54ba-4a2d-940f-0248db86881e" providerId="AD" clId="Web-{06EBE3A6-01AE-4F76-B009-91912BD59839}" dt="2021-10-04T11:56:05.982" v="241"/>
          <ac:spMkLst>
            <pc:docMk/>
            <pc:sldMk cId="2807805418" sldId="256"/>
            <ac:spMk id="32" creationId="{0568FE6B-CB7A-42D9-9690-487E3B8F412C}"/>
          </ac:spMkLst>
        </pc:spChg>
        <pc:spChg chg="add del">
          <ac:chgData name="Samantha Maaß" userId="S::smaass@htw-saarland.de::6afe11fa-54ba-4a2d-940f-0248db86881e" providerId="AD" clId="Web-{06EBE3A6-01AE-4F76-B009-91912BD59839}" dt="2021-10-04T11:56:05.982" v="241"/>
          <ac:spMkLst>
            <pc:docMk/>
            <pc:sldMk cId="2807805418" sldId="256"/>
            <ac:spMk id="34" creationId="{2BCE8A39-72D0-46ED-AB46-91B68881D2C2}"/>
          </ac:spMkLst>
        </pc:spChg>
        <pc:spChg chg="add del">
          <ac:chgData name="Samantha Maaß" userId="S::smaass@htw-saarland.de::6afe11fa-54ba-4a2d-940f-0248db86881e" providerId="AD" clId="Web-{06EBE3A6-01AE-4F76-B009-91912BD59839}" dt="2021-10-04T11:56:05.982" v="241"/>
          <ac:spMkLst>
            <pc:docMk/>
            <pc:sldMk cId="2807805418" sldId="256"/>
            <ac:spMk id="35" creationId="{970E03B3-76EE-4C15-B250-1173359CDD3D}"/>
          </ac:spMkLst>
        </pc:spChg>
        <pc:spChg chg="add del">
          <ac:chgData name="Samantha Maaß" userId="S::smaass@htw-saarland.de::6afe11fa-54ba-4a2d-940f-0248db86881e" providerId="AD" clId="Web-{06EBE3A6-01AE-4F76-B009-91912BD59839}" dt="2021-10-04T11:56:06.982" v="243"/>
          <ac:spMkLst>
            <pc:docMk/>
            <pc:sldMk cId="2807805418" sldId="256"/>
            <ac:spMk id="36" creationId="{9ECB0E0D-AC1B-4E83-84EA-237BFA20636D}"/>
          </ac:spMkLst>
        </pc:spChg>
        <pc:spChg chg="add">
          <ac:chgData name="Samantha Maaß" userId="S::smaass@htw-saarland.de::6afe11fa-54ba-4a2d-940f-0248db86881e" providerId="AD" clId="Web-{06EBE3A6-01AE-4F76-B009-91912BD59839}" dt="2021-10-04T11:56:07.014" v="244"/>
          <ac:spMkLst>
            <pc:docMk/>
            <pc:sldMk cId="2807805418" sldId="256"/>
            <ac:spMk id="38" creationId="{5ABA7F3F-D56F-4C06-84AC-03FC83B0642E}"/>
          </ac:spMkLst>
        </pc:spChg>
        <pc:spChg chg="add">
          <ac:chgData name="Samantha Maaß" userId="S::smaass@htw-saarland.de::6afe11fa-54ba-4a2d-940f-0248db86881e" providerId="AD" clId="Web-{06EBE3A6-01AE-4F76-B009-91912BD59839}" dt="2021-10-04T11:56:07.014" v="244"/>
          <ac:spMkLst>
            <pc:docMk/>
            <pc:sldMk cId="2807805418" sldId="256"/>
            <ac:spMk id="39" creationId="{0568FE6B-CB7A-42D9-9690-487E3B8F412C}"/>
          </ac:spMkLst>
        </pc:spChg>
        <pc:spChg chg="add">
          <ac:chgData name="Samantha Maaß" userId="S::smaass@htw-saarland.de::6afe11fa-54ba-4a2d-940f-0248db86881e" providerId="AD" clId="Web-{06EBE3A6-01AE-4F76-B009-91912BD59839}" dt="2021-10-04T11:56:07.014" v="244"/>
          <ac:spMkLst>
            <pc:docMk/>
            <pc:sldMk cId="2807805418" sldId="256"/>
            <ac:spMk id="41" creationId="{2BCE8A39-72D0-46ED-AB46-91B68881D2C2}"/>
          </ac:spMkLst>
        </pc:spChg>
        <pc:spChg chg="add">
          <ac:chgData name="Samantha Maaß" userId="S::smaass@htw-saarland.de::6afe11fa-54ba-4a2d-940f-0248db86881e" providerId="AD" clId="Web-{06EBE3A6-01AE-4F76-B009-91912BD59839}" dt="2021-10-04T11:56:07.014" v="244"/>
          <ac:spMkLst>
            <pc:docMk/>
            <pc:sldMk cId="2807805418" sldId="256"/>
            <ac:spMk id="42" creationId="{970E03B3-76EE-4C15-B250-1173359CDD3D}"/>
          </ac:spMkLst>
        </pc:spChg>
        <pc:grpChg chg="add del">
          <ac:chgData name="Samantha Maaß" userId="S::smaass@htw-saarland.de::6afe11fa-54ba-4a2d-940f-0248db86881e" providerId="AD" clId="Web-{06EBE3A6-01AE-4F76-B009-91912BD59839}" dt="2021-10-04T11:56:07.014" v="244"/>
          <ac:grpSpMkLst>
            <pc:docMk/>
            <pc:sldMk cId="2807805418" sldId="256"/>
            <ac:grpSpMk id="10" creationId="{715374B5-D7C8-4AA9-BE65-DB7A0CA9B420}"/>
          </ac:grpSpMkLst>
        </pc:grpChg>
        <pc:grpChg chg="add del">
          <ac:chgData name="Samantha Maaß" userId="S::smaass@htw-saarland.de::6afe11fa-54ba-4a2d-940f-0248db86881e" providerId="AD" clId="Web-{06EBE3A6-01AE-4F76-B009-91912BD59839}" dt="2021-10-04T11:55:53.685" v="231"/>
          <ac:grpSpMkLst>
            <pc:docMk/>
            <pc:sldMk cId="2807805418" sldId="256"/>
            <ac:grpSpMk id="25" creationId="{D6DCB3B1-E1A7-4510-831B-77C8EFF566AC}"/>
          </ac:grpSpMkLst>
        </pc:grpChg>
        <pc:grpChg chg="add del">
          <ac:chgData name="Samantha Maaß" userId="S::smaass@htw-saarland.de::6afe11fa-54ba-4a2d-940f-0248db86881e" providerId="AD" clId="Web-{06EBE3A6-01AE-4F76-B009-91912BD59839}" dt="2021-10-04T11:56:01.795" v="235"/>
          <ac:grpSpMkLst>
            <pc:docMk/>
            <pc:sldMk cId="2807805418" sldId="256"/>
            <ac:grpSpMk id="30" creationId="{D6DCB3B1-E1A7-4510-831B-77C8EFF566AC}"/>
          </ac:grpSpMkLst>
        </pc:grpChg>
        <pc:grpChg chg="add del">
          <ac:chgData name="Samantha Maaß" userId="S::smaass@htw-saarland.de::6afe11fa-54ba-4a2d-940f-0248db86881e" providerId="AD" clId="Web-{06EBE3A6-01AE-4F76-B009-91912BD59839}" dt="2021-10-04T11:56:06.982" v="243"/>
          <ac:grpSpMkLst>
            <pc:docMk/>
            <pc:sldMk cId="2807805418" sldId="256"/>
            <ac:grpSpMk id="37" creationId="{D6DCB3B1-E1A7-4510-831B-77C8EFF566AC}"/>
          </ac:grpSpMkLst>
        </pc:grpChg>
        <pc:picChg chg="add del">
          <ac:chgData name="Samantha Maaß" userId="S::smaass@htw-saarland.de::6afe11fa-54ba-4a2d-940f-0248db86881e" providerId="AD" clId="Web-{06EBE3A6-01AE-4F76-B009-91912BD59839}" dt="2021-10-04T11:55:35.888" v="223"/>
          <ac:picMkLst>
            <pc:docMk/>
            <pc:sldMk cId="2807805418" sldId="256"/>
            <ac:picMk id="14" creationId="{16344668-E802-4B5F-9FA4-6E7373C5E3E2}"/>
          </ac:picMkLst>
        </pc:picChg>
        <pc:cxnChg chg="add del">
          <ac:chgData name="Samantha Maaß" userId="S::smaass@htw-saarland.de::6afe11fa-54ba-4a2d-940f-0248db86881e" providerId="AD" clId="Web-{06EBE3A6-01AE-4F76-B009-91912BD59839}" dt="2021-10-04T11:55:53.685" v="231"/>
          <ac:cxnSpMkLst>
            <pc:docMk/>
            <pc:sldMk cId="2807805418" sldId="256"/>
            <ac:cxnSpMk id="23" creationId="{6116DDC6-8F07-46CC-8751-E5C9346B2A08}"/>
          </ac:cxnSpMkLst>
        </pc:cxnChg>
        <pc:cxnChg chg="add del">
          <ac:chgData name="Samantha Maaß" userId="S::smaass@htw-saarland.de::6afe11fa-54ba-4a2d-940f-0248db86881e" providerId="AD" clId="Web-{06EBE3A6-01AE-4F76-B009-91912BD59839}" dt="2021-10-04T11:56:01.795" v="235"/>
          <ac:cxnSpMkLst>
            <pc:docMk/>
            <pc:sldMk cId="2807805418" sldId="256"/>
            <ac:cxnSpMk id="33" creationId="{6116DDC6-8F07-46CC-8751-E5C9346B2A08}"/>
          </ac:cxnSpMkLst>
        </pc:cxnChg>
        <pc:cxnChg chg="add del">
          <ac:chgData name="Samantha Maaß" userId="S::smaass@htw-saarland.de::6afe11fa-54ba-4a2d-940f-0248db86881e" providerId="AD" clId="Web-{06EBE3A6-01AE-4F76-B009-91912BD59839}" dt="2021-10-04T11:56:06.982" v="243"/>
          <ac:cxnSpMkLst>
            <pc:docMk/>
            <pc:sldMk cId="2807805418" sldId="256"/>
            <ac:cxnSpMk id="40" creationId="{6116DDC6-8F07-46CC-8751-E5C9346B2A08}"/>
          </ac:cxnSpMkLst>
        </pc:cxnChg>
      </pc:sldChg>
      <pc:sldChg chg="addSp delSp modSp mod ord setBg setClrOvrMap">
        <pc:chgData name="Samantha Maaß" userId="S::smaass@htw-saarland.de::6afe11fa-54ba-4a2d-940f-0248db86881e" providerId="AD" clId="Web-{06EBE3A6-01AE-4F76-B009-91912BD59839}" dt="2021-10-04T12:25:31.517" v="642"/>
        <pc:sldMkLst>
          <pc:docMk/>
          <pc:sldMk cId="1211979373" sldId="257"/>
        </pc:sldMkLst>
        <pc:spChg chg="mod">
          <ac:chgData name="Samantha Maaß" userId="S::smaass@htw-saarland.de::6afe11fa-54ba-4a2d-940f-0248db86881e" providerId="AD" clId="Web-{06EBE3A6-01AE-4F76-B009-91912BD59839}" dt="2021-10-04T12:07:48.418" v="387"/>
          <ac:spMkLst>
            <pc:docMk/>
            <pc:sldMk cId="1211979373" sldId="257"/>
            <ac:spMk id="2" creationId="{6E9D7559-AA86-4E5C-AB15-EBDA8E4E739D}"/>
          </ac:spMkLst>
        </pc:spChg>
        <pc:spChg chg="add del mod">
          <ac:chgData name="Samantha Maaß" userId="S::smaass@htw-saarland.de::6afe11fa-54ba-4a2d-940f-0248db86881e" providerId="AD" clId="Web-{06EBE3A6-01AE-4F76-B009-91912BD59839}" dt="2021-10-04T12:08:00.075" v="390"/>
          <ac:spMkLst>
            <pc:docMk/>
            <pc:sldMk cId="1211979373" sldId="257"/>
            <ac:spMk id="3" creationId="{60087441-0583-4B01-ADDD-5DF2C061F817}"/>
          </ac:spMkLst>
        </pc:spChg>
        <pc:spChg chg="add del">
          <ac:chgData name="Samantha Maaß" userId="S::smaass@htw-saarland.de::6afe11fa-54ba-4a2d-940f-0248db86881e" providerId="AD" clId="Web-{06EBE3A6-01AE-4F76-B009-91912BD59839}" dt="2021-10-04T11:51:21.024" v="157"/>
          <ac:spMkLst>
            <pc:docMk/>
            <pc:sldMk cId="1211979373" sldId="257"/>
            <ac:spMk id="4" creationId="{BFC9839D-75ED-4D9A-B040-EF85066B1550}"/>
          </ac:spMkLst>
        </pc:spChg>
        <pc:spChg chg="add del">
          <ac:chgData name="Samantha Maaß" userId="S::smaass@htw-saarland.de::6afe11fa-54ba-4a2d-940f-0248db86881e" providerId="AD" clId="Web-{06EBE3A6-01AE-4F76-B009-91912BD59839}" dt="2021-10-04T11:50:03.257" v="78"/>
          <ac:spMkLst>
            <pc:docMk/>
            <pc:sldMk cId="1211979373" sldId="257"/>
            <ac:spMk id="8" creationId="{C3638F2F-4688-4030-B1CC-802724443B77}"/>
          </ac:spMkLst>
        </pc:spChg>
        <pc:spChg chg="add del">
          <ac:chgData name="Samantha Maaß" userId="S::smaass@htw-saarland.de::6afe11fa-54ba-4a2d-940f-0248db86881e" providerId="AD" clId="Web-{06EBE3A6-01AE-4F76-B009-91912BD59839}" dt="2021-10-04T11:50:03.257" v="78"/>
          <ac:spMkLst>
            <pc:docMk/>
            <pc:sldMk cId="1211979373" sldId="257"/>
            <ac:spMk id="10" creationId="{48C811F0-0ED8-4A7B-BFDE-6433C690ED4F}"/>
          </ac:spMkLst>
        </pc:spChg>
        <pc:spChg chg="add del">
          <ac:chgData name="Samantha Maaß" userId="S::smaass@htw-saarland.de::6afe11fa-54ba-4a2d-940f-0248db86881e" providerId="AD" clId="Web-{06EBE3A6-01AE-4F76-B009-91912BD59839}" dt="2021-10-04T11:50:03.257" v="78"/>
          <ac:spMkLst>
            <pc:docMk/>
            <pc:sldMk cId="1211979373" sldId="257"/>
            <ac:spMk id="12" creationId="{AAC19CEE-435E-4643-849E-5194A57437C0}"/>
          </ac:spMkLst>
        </pc:spChg>
        <pc:spChg chg="add">
          <ac:chgData name="Samantha Maaß" userId="S::smaass@htw-saarland.de::6afe11fa-54ba-4a2d-940f-0248db86881e" providerId="AD" clId="Web-{06EBE3A6-01AE-4F76-B009-91912BD59839}" dt="2021-10-04T11:50:03.257" v="78"/>
          <ac:spMkLst>
            <pc:docMk/>
            <pc:sldMk cId="1211979373" sldId="257"/>
            <ac:spMk id="17" creationId="{DF654C13-0248-4854-8921-BBAAB576B155}"/>
          </ac:spMkLst>
        </pc:spChg>
        <pc:spChg chg="add">
          <ac:chgData name="Samantha Maaß" userId="S::smaass@htw-saarland.de::6afe11fa-54ba-4a2d-940f-0248db86881e" providerId="AD" clId="Web-{06EBE3A6-01AE-4F76-B009-91912BD59839}" dt="2021-10-04T11:50:03.257" v="78"/>
          <ac:spMkLst>
            <pc:docMk/>
            <pc:sldMk cId="1211979373" sldId="257"/>
            <ac:spMk id="19" creationId="{7A2D0DFB-0ABC-4D3D-805B-25F891996650}"/>
          </ac:spMkLst>
        </pc:spChg>
        <pc:spChg chg="add">
          <ac:chgData name="Samantha Maaß" userId="S::smaass@htw-saarland.de::6afe11fa-54ba-4a2d-940f-0248db86881e" providerId="AD" clId="Web-{06EBE3A6-01AE-4F76-B009-91912BD59839}" dt="2021-10-04T11:50:03.257" v="78"/>
          <ac:spMkLst>
            <pc:docMk/>
            <pc:sldMk cId="1211979373" sldId="257"/>
            <ac:spMk id="21" creationId="{1BB3FB55-6158-4274-9A35-F48A2197ADC9}"/>
          </ac:spMkLst>
        </pc:spChg>
        <pc:spChg chg="add del">
          <ac:chgData name="Samantha Maaß" userId="S::smaass@htw-saarland.de::6afe11fa-54ba-4a2d-940f-0248db86881e" providerId="AD" clId="Web-{06EBE3A6-01AE-4F76-B009-91912BD59839}" dt="2021-10-04T12:07:48.418" v="387"/>
          <ac:spMkLst>
            <pc:docMk/>
            <pc:sldMk cId="1211979373" sldId="257"/>
            <ac:spMk id="26" creationId="{A14902AA-4E7E-4D93-A756-AC2EF9AAF932}"/>
          </ac:spMkLst>
        </pc:spChg>
        <pc:spChg chg="add del">
          <ac:chgData name="Samantha Maaß" userId="S::smaass@htw-saarland.de::6afe11fa-54ba-4a2d-940f-0248db86881e" providerId="AD" clId="Web-{06EBE3A6-01AE-4F76-B009-91912BD59839}" dt="2021-10-04T12:07:48.418" v="387"/>
          <ac:spMkLst>
            <pc:docMk/>
            <pc:sldMk cId="1211979373" sldId="257"/>
            <ac:spMk id="28" creationId="{AE0AE5A0-0098-4DC4-82DC-CCE4071B655B}"/>
          </ac:spMkLst>
        </pc:spChg>
        <pc:spChg chg="add del">
          <ac:chgData name="Samantha Maaß" userId="S::smaass@htw-saarland.de::6afe11fa-54ba-4a2d-940f-0248db86881e" providerId="AD" clId="Web-{06EBE3A6-01AE-4F76-B009-91912BD59839}" dt="2021-10-04T12:07:48.418" v="387"/>
          <ac:spMkLst>
            <pc:docMk/>
            <pc:sldMk cId="1211979373" sldId="257"/>
            <ac:spMk id="30" creationId="{B6D28670-6E3D-4F4B-AD22-EFA33BF3CA29}"/>
          </ac:spMkLst>
        </pc:spChg>
        <pc:spChg chg="add del mod">
          <ac:chgData name="Samantha Maaß" userId="S::smaass@htw-saarland.de::6afe11fa-54ba-4a2d-940f-0248db86881e" providerId="AD" clId="Web-{06EBE3A6-01AE-4F76-B009-91912BD59839}" dt="2021-10-04T12:09:04.576" v="435"/>
          <ac:spMkLst>
            <pc:docMk/>
            <pc:sldMk cId="1211979373" sldId="257"/>
            <ac:spMk id="87" creationId="{63B2ED42-3C39-45C2-BE0C-DBEB87DEB7F3}"/>
          </ac:spMkLst>
        </pc:spChg>
        <pc:graphicFrameChg chg="add del">
          <ac:chgData name="Samantha Maaß" userId="S::smaass@htw-saarland.de::6afe11fa-54ba-4a2d-940f-0248db86881e" providerId="AD" clId="Web-{06EBE3A6-01AE-4F76-B009-91912BD59839}" dt="2021-10-04T12:07:48.418" v="387"/>
          <ac:graphicFrameMkLst>
            <pc:docMk/>
            <pc:sldMk cId="1211979373" sldId="257"/>
            <ac:graphicFrameMk id="32" creationId="{B1BFA04C-E86A-4A0C-B0A0-E66BF3BF265B}"/>
          </ac:graphicFrameMkLst>
        </pc:graphicFrameChg>
        <pc:graphicFrameChg chg="add del">
          <ac:chgData name="Samantha Maaß" userId="S::smaass@htw-saarland.de::6afe11fa-54ba-4a2d-940f-0248db86881e" providerId="AD" clId="Web-{06EBE3A6-01AE-4F76-B009-91912BD59839}" dt="2021-10-04T12:08:00.028" v="389"/>
          <ac:graphicFrameMkLst>
            <pc:docMk/>
            <pc:sldMk cId="1211979373" sldId="257"/>
            <ac:graphicFrameMk id="33" creationId="{BA116F8D-E683-48AF-8F68-221D76F1EF46}"/>
          </ac:graphicFrameMkLst>
        </pc:graphicFrameChg>
        <pc:graphicFrameChg chg="add modGraphic">
          <ac:chgData name="Samantha Maaß" userId="S::smaass@htw-saarland.de::6afe11fa-54ba-4a2d-940f-0248db86881e" providerId="AD" clId="Web-{06EBE3A6-01AE-4F76-B009-91912BD59839}" dt="2021-10-04T12:08:42.857" v="433" actId="20577"/>
          <ac:graphicFrameMkLst>
            <pc:docMk/>
            <pc:sldMk cId="1211979373" sldId="257"/>
            <ac:graphicFrameMk id="34" creationId="{2C4B2524-ECB7-467C-83FF-5130CC5283D7}"/>
          </ac:graphicFrameMkLst>
        </pc:graphicFrameChg>
      </pc:sldChg>
      <pc:sldChg chg="addSp delSp modSp new mod setBg setClrOvrMap">
        <pc:chgData name="Samantha Maaß" userId="S::smaass@htw-saarland.de::6afe11fa-54ba-4a2d-940f-0248db86881e" providerId="AD" clId="Web-{06EBE3A6-01AE-4F76-B009-91912BD59839}" dt="2021-10-04T12:25:07.486" v="641" actId="20577"/>
        <pc:sldMkLst>
          <pc:docMk/>
          <pc:sldMk cId="882857802" sldId="258"/>
        </pc:sldMkLst>
        <pc:spChg chg="mod">
          <ac:chgData name="Samantha Maaß" userId="S::smaass@htw-saarland.de::6afe11fa-54ba-4a2d-940f-0248db86881e" providerId="AD" clId="Web-{06EBE3A6-01AE-4F76-B009-91912BD59839}" dt="2021-10-04T12:10:18.968" v="449" actId="20577"/>
          <ac:spMkLst>
            <pc:docMk/>
            <pc:sldMk cId="882857802" sldId="258"/>
            <ac:spMk id="2" creationId="{A237BAF2-A55C-4606-A7FB-B7CF95F21885}"/>
          </ac:spMkLst>
        </pc:spChg>
        <pc:spChg chg="mod">
          <ac:chgData name="Samantha Maaß" userId="S::smaass@htw-saarland.de::6afe11fa-54ba-4a2d-940f-0248db86881e" providerId="AD" clId="Web-{06EBE3A6-01AE-4F76-B009-91912BD59839}" dt="2021-10-04T12:10:13.905" v="441" actId="20577"/>
          <ac:spMkLst>
            <pc:docMk/>
            <pc:sldMk cId="882857802" sldId="258"/>
            <ac:spMk id="3" creationId="{844F2AF1-8856-408B-B099-0C4547795F05}"/>
          </ac:spMkLst>
        </pc:spChg>
        <pc:spChg chg="add del mod">
          <ac:chgData name="Samantha Maaß" userId="S::smaass@htw-saarland.de::6afe11fa-54ba-4a2d-940f-0248db86881e" providerId="AD" clId="Web-{06EBE3A6-01AE-4F76-B009-91912BD59839}" dt="2021-10-04T12:10:39.812" v="452"/>
          <ac:spMkLst>
            <pc:docMk/>
            <pc:sldMk cId="882857802" sldId="258"/>
            <ac:spMk id="4" creationId="{7CDC521B-197F-49F4-AE69-1A3464EE8090}"/>
          </ac:spMkLst>
        </pc:spChg>
        <pc:spChg chg="add">
          <ac:chgData name="Samantha Maaß" userId="S::smaass@htw-saarland.de::6afe11fa-54ba-4a2d-940f-0248db86881e" providerId="AD" clId="Web-{06EBE3A6-01AE-4F76-B009-91912BD59839}" dt="2021-10-04T11:50:56.257" v="125"/>
          <ac:spMkLst>
            <pc:docMk/>
            <pc:sldMk cId="882857802" sldId="258"/>
            <ac:spMk id="8" creationId="{DF654C13-0248-4854-8921-BBAAB576B155}"/>
          </ac:spMkLst>
        </pc:spChg>
        <pc:spChg chg="add">
          <ac:chgData name="Samantha Maaß" userId="S::smaass@htw-saarland.de::6afe11fa-54ba-4a2d-940f-0248db86881e" providerId="AD" clId="Web-{06EBE3A6-01AE-4F76-B009-91912BD59839}" dt="2021-10-04T11:50:56.257" v="125"/>
          <ac:spMkLst>
            <pc:docMk/>
            <pc:sldMk cId="882857802" sldId="258"/>
            <ac:spMk id="10" creationId="{7A2D0DFB-0ABC-4D3D-805B-25F891996650}"/>
          </ac:spMkLst>
        </pc:spChg>
        <pc:spChg chg="add">
          <ac:chgData name="Samantha Maaß" userId="S::smaass@htw-saarland.de::6afe11fa-54ba-4a2d-940f-0248db86881e" providerId="AD" clId="Web-{06EBE3A6-01AE-4F76-B009-91912BD59839}" dt="2021-10-04T11:50:56.257" v="125"/>
          <ac:spMkLst>
            <pc:docMk/>
            <pc:sldMk cId="882857802" sldId="258"/>
            <ac:spMk id="12" creationId="{1BB3FB55-6158-4274-9A35-F48A2197ADC9}"/>
          </ac:spMkLst>
        </pc:spChg>
        <pc:spChg chg="add del">
          <ac:chgData name="Samantha Maaß" userId="S::smaass@htw-saarland.de::6afe11fa-54ba-4a2d-940f-0248db86881e" providerId="AD" clId="Web-{06EBE3A6-01AE-4F76-B009-91912BD59839}" dt="2021-10-04T12:21:26.606" v="559"/>
          <ac:spMkLst>
            <pc:docMk/>
            <pc:sldMk cId="882857802" sldId="258"/>
            <ac:spMk id="895" creationId="{51D8E23B-2E09-478D-98AC-78946548736F}"/>
          </ac:spMkLst>
        </pc:spChg>
        <pc:spChg chg="add del mod">
          <ac:chgData name="Samantha Maaß" userId="S::smaass@htw-saarland.de::6afe11fa-54ba-4a2d-940f-0248db86881e" providerId="AD" clId="Web-{06EBE3A6-01AE-4F76-B009-91912BD59839}" dt="2021-10-04T12:23:46.296" v="619"/>
          <ac:spMkLst>
            <pc:docMk/>
            <pc:sldMk cId="882857802" sldId="258"/>
            <ac:spMk id="896" creationId="{BDE7589A-6A79-49DC-88FE-B0F927C6FDEC}"/>
          </ac:spMkLst>
        </pc:spChg>
        <pc:spChg chg="add mod">
          <ac:chgData name="Samantha Maaß" userId="S::smaass@htw-saarland.de::6afe11fa-54ba-4a2d-940f-0248db86881e" providerId="AD" clId="Web-{06EBE3A6-01AE-4F76-B009-91912BD59839}" dt="2021-10-04T12:23:50.187" v="620" actId="1076"/>
          <ac:spMkLst>
            <pc:docMk/>
            <pc:sldMk cId="882857802" sldId="258"/>
            <ac:spMk id="897" creationId="{CBC923C1-F59F-4E47-BC7D-C8E925335616}"/>
          </ac:spMkLst>
        </pc:spChg>
        <pc:spChg chg="add del mod">
          <ac:chgData name="Samantha Maaß" userId="S::smaass@htw-saarland.de::6afe11fa-54ba-4a2d-940f-0248db86881e" providerId="AD" clId="Web-{06EBE3A6-01AE-4F76-B009-91912BD59839}" dt="2021-10-04T12:22:31.357" v="567"/>
          <ac:spMkLst>
            <pc:docMk/>
            <pc:sldMk cId="882857802" sldId="258"/>
            <ac:spMk id="898" creationId="{028C9F6A-2765-4536-B8BB-C8406C9FACB1}"/>
          </ac:spMkLst>
        </pc:spChg>
        <pc:spChg chg="add del">
          <ac:chgData name="Samantha Maaß" userId="S::smaass@htw-saarland.de::6afe11fa-54ba-4a2d-940f-0248db86881e" providerId="AD" clId="Web-{06EBE3A6-01AE-4F76-B009-91912BD59839}" dt="2021-10-04T12:22:45.186" v="571"/>
          <ac:spMkLst>
            <pc:docMk/>
            <pc:sldMk cId="882857802" sldId="258"/>
            <ac:spMk id="899" creationId="{86C5B13A-356E-4301-A0EC-ECF36BBC73CF}"/>
          </ac:spMkLst>
        </pc:spChg>
        <pc:spChg chg="add del mod">
          <ac:chgData name="Samantha Maaß" userId="S::smaass@htw-saarland.de::6afe11fa-54ba-4a2d-940f-0248db86881e" providerId="AD" clId="Web-{06EBE3A6-01AE-4F76-B009-91912BD59839}" dt="2021-10-04T12:22:52.264" v="574"/>
          <ac:spMkLst>
            <pc:docMk/>
            <pc:sldMk cId="882857802" sldId="258"/>
            <ac:spMk id="900" creationId="{F05FA5F7-A1FD-4A86-A41F-B948CB33A6B8}"/>
          </ac:spMkLst>
        </pc:spChg>
        <pc:spChg chg="add del mod">
          <ac:chgData name="Samantha Maaß" userId="S::smaass@htw-saarland.de::6afe11fa-54ba-4a2d-940f-0248db86881e" providerId="AD" clId="Web-{06EBE3A6-01AE-4F76-B009-91912BD59839}" dt="2021-10-04T12:24:55.095" v="626"/>
          <ac:spMkLst>
            <pc:docMk/>
            <pc:sldMk cId="882857802" sldId="258"/>
            <ac:spMk id="1505" creationId="{D4C441E1-759D-4F5D-A11D-592BF86D170D}"/>
          </ac:spMkLst>
        </pc:spChg>
        <pc:graphicFrameChg chg="add mod modGraphic">
          <ac:chgData name="Samantha Maaß" userId="S::smaass@htw-saarland.de::6afe11fa-54ba-4a2d-940f-0248db86881e" providerId="AD" clId="Web-{06EBE3A6-01AE-4F76-B009-91912BD59839}" dt="2021-10-04T12:25:07.486" v="641" actId="20577"/>
          <ac:graphicFrameMkLst>
            <pc:docMk/>
            <pc:sldMk cId="882857802" sldId="258"/>
            <ac:graphicFrameMk id="5" creationId="{EF136C92-D050-44D8-A3AE-442CA239074D}"/>
          </ac:graphicFrameMkLst>
        </pc:graphicFrameChg>
      </pc:sldChg>
      <pc:sldChg chg="addSp delSp modSp new mod setBg setClrOvrMap">
        <pc:chgData name="Samantha Maaß" userId="S::smaass@htw-saarland.de::6afe11fa-54ba-4a2d-940f-0248db86881e" providerId="AD" clId="Web-{06EBE3A6-01AE-4F76-B009-91912BD59839}" dt="2021-10-04T12:05:02.978" v="385" actId="14100"/>
        <pc:sldMkLst>
          <pc:docMk/>
          <pc:sldMk cId="2878397531" sldId="259"/>
        </pc:sldMkLst>
        <pc:spChg chg="mod ord">
          <ac:chgData name="Samantha Maaß" userId="S::smaass@htw-saarland.de::6afe11fa-54ba-4a2d-940f-0248db86881e" providerId="AD" clId="Web-{06EBE3A6-01AE-4F76-B009-91912BD59839}" dt="2021-10-04T12:05:02.978" v="385" actId="14100"/>
          <ac:spMkLst>
            <pc:docMk/>
            <pc:sldMk cId="2878397531" sldId="259"/>
            <ac:spMk id="2" creationId="{8EA16859-8B9B-4A80-9417-1F22E4097226}"/>
          </ac:spMkLst>
        </pc:spChg>
        <pc:spChg chg="mod">
          <ac:chgData name="Samantha Maaß" userId="S::smaass@htw-saarland.de::6afe11fa-54ba-4a2d-940f-0248db86881e" providerId="AD" clId="Web-{06EBE3A6-01AE-4F76-B009-91912BD59839}" dt="2021-10-04T11:59:34.580" v="278" actId="20577"/>
          <ac:spMkLst>
            <pc:docMk/>
            <pc:sldMk cId="2878397531" sldId="259"/>
            <ac:spMk id="3" creationId="{CC8326CC-9354-4066-8997-12E5799A4E95}"/>
          </ac:spMkLst>
        </pc:spChg>
        <pc:spChg chg="add del">
          <ac:chgData name="Samantha Maaß" userId="S::smaass@htw-saarland.de::6afe11fa-54ba-4a2d-940f-0248db86881e" providerId="AD" clId="Web-{06EBE3A6-01AE-4F76-B009-91912BD59839}" dt="2021-10-04T11:59:39.002" v="280"/>
          <ac:spMkLst>
            <pc:docMk/>
            <pc:sldMk cId="2878397531" sldId="259"/>
            <ac:spMk id="4" creationId="{F2911E38-2403-41BE-B7BF-91616ACD289F}"/>
          </ac:spMkLst>
        </pc:spChg>
        <pc:spChg chg="add del">
          <ac:chgData name="Samantha Maaß" userId="S::smaass@htw-saarland.de::6afe11fa-54ba-4a2d-940f-0248db86881e" providerId="AD" clId="Web-{06EBE3A6-01AE-4F76-B009-91912BD59839}" dt="2021-10-04T11:55:13.044" v="217"/>
          <ac:spMkLst>
            <pc:docMk/>
            <pc:sldMk cId="2878397531" sldId="259"/>
            <ac:spMk id="5" creationId="{3362DFFC-4DCC-48EE-B781-94D04B95F1E8}"/>
          </ac:spMkLst>
        </pc:spChg>
        <pc:spChg chg="add del">
          <ac:chgData name="Samantha Maaß" userId="S::smaass@htw-saarland.de::6afe11fa-54ba-4a2d-940f-0248db86881e" providerId="AD" clId="Web-{06EBE3A6-01AE-4F76-B009-91912BD59839}" dt="2021-10-04T11:55:13.044" v="217"/>
          <ac:spMkLst>
            <pc:docMk/>
            <pc:sldMk cId="2878397531" sldId="259"/>
            <ac:spMk id="6" creationId="{18B8B265-E68C-4B64-9238-781F0102C57B}"/>
          </ac:spMkLst>
        </pc:spChg>
        <pc:spChg chg="add del">
          <ac:chgData name="Samantha Maaß" userId="S::smaass@htw-saarland.de::6afe11fa-54ba-4a2d-940f-0248db86881e" providerId="AD" clId="Web-{06EBE3A6-01AE-4F76-B009-91912BD59839}" dt="2021-10-04T11:51:40.415" v="160"/>
          <ac:spMkLst>
            <pc:docMk/>
            <pc:sldMk cId="2878397531" sldId="259"/>
            <ac:spMk id="8" creationId="{C3638F2F-4688-4030-B1CC-802724443B77}"/>
          </ac:spMkLst>
        </pc:spChg>
        <pc:spChg chg="add del">
          <ac:chgData name="Samantha Maaß" userId="S::smaass@htw-saarland.de::6afe11fa-54ba-4a2d-940f-0248db86881e" providerId="AD" clId="Web-{06EBE3A6-01AE-4F76-B009-91912BD59839}" dt="2021-10-04T11:55:13.028" v="216"/>
          <ac:spMkLst>
            <pc:docMk/>
            <pc:sldMk cId="2878397531" sldId="259"/>
            <ac:spMk id="9" creationId="{A14902AA-4E7E-4D93-A756-AC2EF9AAF932}"/>
          </ac:spMkLst>
        </pc:spChg>
        <pc:spChg chg="add del">
          <ac:chgData name="Samantha Maaß" userId="S::smaass@htw-saarland.de::6afe11fa-54ba-4a2d-940f-0248db86881e" providerId="AD" clId="Web-{06EBE3A6-01AE-4F76-B009-91912BD59839}" dt="2021-10-04T11:51:40.415" v="160"/>
          <ac:spMkLst>
            <pc:docMk/>
            <pc:sldMk cId="2878397531" sldId="259"/>
            <ac:spMk id="10" creationId="{48C811F0-0ED8-4A7B-BFDE-6433C690ED4F}"/>
          </ac:spMkLst>
        </pc:spChg>
        <pc:spChg chg="add del">
          <ac:chgData name="Samantha Maaß" userId="S::smaass@htw-saarland.de::6afe11fa-54ba-4a2d-940f-0248db86881e" providerId="AD" clId="Web-{06EBE3A6-01AE-4F76-B009-91912BD59839}" dt="2021-10-04T11:55:07.544" v="214"/>
          <ac:spMkLst>
            <pc:docMk/>
            <pc:sldMk cId="2878397531" sldId="259"/>
            <ac:spMk id="11" creationId="{32812C54-7AEF-4ABB-826E-221F51CB0F30}"/>
          </ac:spMkLst>
        </pc:spChg>
        <pc:spChg chg="add del">
          <ac:chgData name="Samantha Maaß" userId="S::smaass@htw-saarland.de::6afe11fa-54ba-4a2d-940f-0248db86881e" providerId="AD" clId="Web-{06EBE3A6-01AE-4F76-B009-91912BD59839}" dt="2021-10-04T11:51:40.415" v="160"/>
          <ac:spMkLst>
            <pc:docMk/>
            <pc:sldMk cId="2878397531" sldId="259"/>
            <ac:spMk id="12" creationId="{AAC19CEE-435E-4643-849E-5194A57437C0}"/>
          </ac:spMkLst>
        </pc:spChg>
        <pc:spChg chg="add del">
          <ac:chgData name="Samantha Maaß" userId="S::smaass@htw-saarland.de::6afe11fa-54ba-4a2d-940f-0248db86881e" providerId="AD" clId="Web-{06EBE3A6-01AE-4F76-B009-91912BD59839}" dt="2021-10-04T11:55:07.544" v="214"/>
          <ac:spMkLst>
            <pc:docMk/>
            <pc:sldMk cId="2878397531" sldId="259"/>
            <ac:spMk id="13" creationId="{891F40E4-8A76-44CF-91EC-907367352626}"/>
          </ac:spMkLst>
        </pc:spChg>
        <pc:spChg chg="add del">
          <ac:chgData name="Samantha Maaß" userId="S::smaass@htw-saarland.de::6afe11fa-54ba-4a2d-940f-0248db86881e" providerId="AD" clId="Web-{06EBE3A6-01AE-4F76-B009-91912BD59839}" dt="2021-10-04T11:55:13.028" v="216"/>
          <ac:spMkLst>
            <pc:docMk/>
            <pc:sldMk cId="2878397531" sldId="259"/>
            <ac:spMk id="14" creationId="{AE0AE5A0-0098-4DC4-82DC-CCE4071B655B}"/>
          </ac:spMkLst>
        </pc:spChg>
        <pc:spChg chg="add del">
          <ac:chgData name="Samantha Maaß" userId="S::smaass@htw-saarland.de::6afe11fa-54ba-4a2d-940f-0248db86881e" providerId="AD" clId="Web-{06EBE3A6-01AE-4F76-B009-91912BD59839}" dt="2021-10-04T11:55:07.544" v="214"/>
          <ac:spMkLst>
            <pc:docMk/>
            <pc:sldMk cId="2878397531" sldId="259"/>
            <ac:spMk id="15" creationId="{72171013-D973-4187-9CF2-EE098EEF8194}"/>
          </ac:spMkLst>
        </pc:spChg>
        <pc:spChg chg="add del">
          <ac:chgData name="Samantha Maaß" userId="S::smaass@htw-saarland.de::6afe11fa-54ba-4a2d-940f-0248db86881e" providerId="AD" clId="Web-{06EBE3A6-01AE-4F76-B009-91912BD59839}" dt="2021-10-04T11:55:13.028" v="216"/>
          <ac:spMkLst>
            <pc:docMk/>
            <pc:sldMk cId="2878397531" sldId="259"/>
            <ac:spMk id="16" creationId="{B6D28670-6E3D-4F4B-AD22-EFA33BF3CA29}"/>
          </ac:spMkLst>
        </pc:spChg>
        <pc:spChg chg="add">
          <ac:chgData name="Samantha Maaß" userId="S::smaass@htw-saarland.de::6afe11fa-54ba-4a2d-940f-0248db86881e" providerId="AD" clId="Web-{06EBE3A6-01AE-4F76-B009-91912BD59839}" dt="2021-10-04T11:55:13.044" v="217"/>
          <ac:spMkLst>
            <pc:docMk/>
            <pc:sldMk cId="2878397531" sldId="259"/>
            <ac:spMk id="17" creationId="{E4BB1650-B616-4EFB-9FB7-5D93104B5A00}"/>
          </ac:spMkLst>
        </pc:spChg>
        <pc:spChg chg="add">
          <ac:chgData name="Samantha Maaß" userId="S::smaass@htw-saarland.de::6afe11fa-54ba-4a2d-940f-0248db86881e" providerId="AD" clId="Web-{06EBE3A6-01AE-4F76-B009-91912BD59839}" dt="2021-10-04T11:55:13.044" v="217"/>
          <ac:spMkLst>
            <pc:docMk/>
            <pc:sldMk cId="2878397531" sldId="259"/>
            <ac:spMk id="18" creationId="{BB47C962-A905-4168-832D-BF622B381E67}"/>
          </ac:spMkLst>
        </pc:spChg>
        <pc:spChg chg="add">
          <ac:chgData name="Samantha Maaß" userId="S::smaass@htw-saarland.de::6afe11fa-54ba-4a2d-940f-0248db86881e" providerId="AD" clId="Web-{06EBE3A6-01AE-4F76-B009-91912BD59839}" dt="2021-10-04T11:55:13.044" v="217"/>
          <ac:spMkLst>
            <pc:docMk/>
            <pc:sldMk cId="2878397531" sldId="259"/>
            <ac:spMk id="19" creationId="{B0CAA55C-9F48-4F94-95AA-5635394974B4}"/>
          </ac:spMkLst>
        </pc:spChg>
      </pc:sldChg>
      <pc:sldChg chg="addSp modSp new mod setBg setClrOvrMap">
        <pc:chgData name="Samantha Maaß" userId="S::smaass@htw-saarland.de::6afe11fa-54ba-4a2d-940f-0248db86881e" providerId="AD" clId="Web-{06EBE3A6-01AE-4F76-B009-91912BD59839}" dt="2021-10-04T11:59:45.674" v="285" actId="20577"/>
        <pc:sldMkLst>
          <pc:docMk/>
          <pc:sldMk cId="60878832" sldId="260"/>
        </pc:sldMkLst>
        <pc:spChg chg="mod">
          <ac:chgData name="Samantha Maaß" userId="S::smaass@htw-saarland.de::6afe11fa-54ba-4a2d-940f-0248db86881e" providerId="AD" clId="Web-{06EBE3A6-01AE-4F76-B009-91912BD59839}" dt="2021-10-04T11:59:45.674" v="285" actId="20577"/>
          <ac:spMkLst>
            <pc:docMk/>
            <pc:sldMk cId="60878832" sldId="260"/>
            <ac:spMk id="2" creationId="{BEC29E53-5319-4FA0-B8F8-C11AC894E6CC}"/>
          </ac:spMkLst>
        </pc:spChg>
        <pc:spChg chg="mod">
          <ac:chgData name="Samantha Maaß" userId="S::smaass@htw-saarland.de::6afe11fa-54ba-4a2d-940f-0248db86881e" providerId="AD" clId="Web-{06EBE3A6-01AE-4F76-B009-91912BD59839}" dt="2021-10-04T11:57:36.500" v="269"/>
          <ac:spMkLst>
            <pc:docMk/>
            <pc:sldMk cId="60878832" sldId="260"/>
            <ac:spMk id="3" creationId="{8D56D8D0-46A7-461E-A54C-07F428DF6492}"/>
          </ac:spMkLst>
        </pc:spChg>
        <pc:spChg chg="add">
          <ac:chgData name="Samantha Maaß" userId="S::smaass@htw-saarland.de::6afe11fa-54ba-4a2d-940f-0248db86881e" providerId="AD" clId="Web-{06EBE3A6-01AE-4F76-B009-91912BD59839}" dt="2021-10-04T11:57:36.500" v="269"/>
          <ac:spMkLst>
            <pc:docMk/>
            <pc:sldMk cId="60878832" sldId="260"/>
            <ac:spMk id="8" creationId="{A14902AA-4E7E-4D93-A756-AC2EF9AAF932}"/>
          </ac:spMkLst>
        </pc:spChg>
        <pc:spChg chg="add">
          <ac:chgData name="Samantha Maaß" userId="S::smaass@htw-saarland.de::6afe11fa-54ba-4a2d-940f-0248db86881e" providerId="AD" clId="Web-{06EBE3A6-01AE-4F76-B009-91912BD59839}" dt="2021-10-04T11:57:36.500" v="269"/>
          <ac:spMkLst>
            <pc:docMk/>
            <pc:sldMk cId="60878832" sldId="260"/>
            <ac:spMk id="10" creationId="{AE0AE5A0-0098-4DC4-82DC-CCE4071B655B}"/>
          </ac:spMkLst>
        </pc:spChg>
        <pc:spChg chg="add">
          <ac:chgData name="Samantha Maaß" userId="S::smaass@htw-saarland.de::6afe11fa-54ba-4a2d-940f-0248db86881e" providerId="AD" clId="Web-{06EBE3A6-01AE-4F76-B009-91912BD59839}" dt="2021-10-04T11:57:36.500" v="269"/>
          <ac:spMkLst>
            <pc:docMk/>
            <pc:sldMk cId="60878832" sldId="260"/>
            <ac:spMk id="12" creationId="{B6D28670-6E3D-4F4B-AD22-EFA33BF3CA29}"/>
          </ac:spMkLst>
        </pc:spChg>
      </pc:sldChg>
      <pc:sldChg chg="addSp delSp modSp new mod setBg setClrOvrMap">
        <pc:chgData name="Samantha Maaß" userId="S::smaass@htw-saarland.de::6afe11fa-54ba-4a2d-940f-0248db86881e" providerId="AD" clId="Web-{06EBE3A6-01AE-4F76-B009-91912BD59839}" dt="2021-10-04T12:01:34.114" v="348"/>
        <pc:sldMkLst>
          <pc:docMk/>
          <pc:sldMk cId="2409735153" sldId="261"/>
        </pc:sldMkLst>
        <pc:spChg chg="mod">
          <ac:chgData name="Samantha Maaß" userId="S::smaass@htw-saarland.de::6afe11fa-54ba-4a2d-940f-0248db86881e" providerId="AD" clId="Web-{06EBE3A6-01AE-4F76-B009-91912BD59839}" dt="2021-10-04T12:01:34.114" v="348"/>
          <ac:spMkLst>
            <pc:docMk/>
            <pc:sldMk cId="2409735153" sldId="261"/>
            <ac:spMk id="2" creationId="{E95C35E1-8DE0-4314-99B4-EE12CCFC6990}"/>
          </ac:spMkLst>
        </pc:spChg>
        <pc:spChg chg="mod">
          <ac:chgData name="Samantha Maaß" userId="S::smaass@htw-saarland.de::6afe11fa-54ba-4a2d-940f-0248db86881e" providerId="AD" clId="Web-{06EBE3A6-01AE-4F76-B009-91912BD59839}" dt="2021-10-04T12:01:34.114" v="348"/>
          <ac:spMkLst>
            <pc:docMk/>
            <pc:sldMk cId="2409735153" sldId="261"/>
            <ac:spMk id="3" creationId="{55F47863-835D-442C-82F2-3A4337B68EAD}"/>
          </ac:spMkLst>
        </pc:spChg>
        <pc:spChg chg="add del">
          <ac:chgData name="Samantha Maaß" userId="S::smaass@htw-saarland.de::6afe11fa-54ba-4a2d-940f-0248db86881e" providerId="AD" clId="Web-{06EBE3A6-01AE-4F76-B009-91912BD59839}" dt="2021-10-04T12:01:34.114" v="348"/>
          <ac:spMkLst>
            <pc:docMk/>
            <pc:sldMk cId="2409735153" sldId="261"/>
            <ac:spMk id="8" creationId="{A14902AA-4E7E-4D93-A756-AC2EF9AAF932}"/>
          </ac:spMkLst>
        </pc:spChg>
        <pc:spChg chg="add del">
          <ac:chgData name="Samantha Maaß" userId="S::smaass@htw-saarland.de::6afe11fa-54ba-4a2d-940f-0248db86881e" providerId="AD" clId="Web-{06EBE3A6-01AE-4F76-B009-91912BD59839}" dt="2021-10-04T12:01:34.114" v="348"/>
          <ac:spMkLst>
            <pc:docMk/>
            <pc:sldMk cId="2409735153" sldId="261"/>
            <ac:spMk id="10" creationId="{AE0AE5A0-0098-4DC4-82DC-CCE4071B655B}"/>
          </ac:spMkLst>
        </pc:spChg>
        <pc:spChg chg="add del">
          <ac:chgData name="Samantha Maaß" userId="S::smaass@htw-saarland.de::6afe11fa-54ba-4a2d-940f-0248db86881e" providerId="AD" clId="Web-{06EBE3A6-01AE-4F76-B009-91912BD59839}" dt="2021-10-04T12:01:34.114" v="348"/>
          <ac:spMkLst>
            <pc:docMk/>
            <pc:sldMk cId="2409735153" sldId="261"/>
            <ac:spMk id="12" creationId="{B6D28670-6E3D-4F4B-AD22-EFA33BF3CA29}"/>
          </ac:spMkLst>
        </pc:spChg>
        <pc:spChg chg="add">
          <ac:chgData name="Samantha Maaß" userId="S::smaass@htw-saarland.de::6afe11fa-54ba-4a2d-940f-0248db86881e" providerId="AD" clId="Web-{06EBE3A6-01AE-4F76-B009-91912BD59839}" dt="2021-10-04T12:01:34.114" v="348"/>
          <ac:spMkLst>
            <pc:docMk/>
            <pc:sldMk cId="2409735153" sldId="261"/>
            <ac:spMk id="17" creationId="{A14902AA-4E7E-4D93-A756-AC2EF9AAF932}"/>
          </ac:spMkLst>
        </pc:spChg>
        <pc:spChg chg="add">
          <ac:chgData name="Samantha Maaß" userId="S::smaass@htw-saarland.de::6afe11fa-54ba-4a2d-940f-0248db86881e" providerId="AD" clId="Web-{06EBE3A6-01AE-4F76-B009-91912BD59839}" dt="2021-10-04T12:01:34.114" v="348"/>
          <ac:spMkLst>
            <pc:docMk/>
            <pc:sldMk cId="2409735153" sldId="261"/>
            <ac:spMk id="19" creationId="{AE0AE5A0-0098-4DC4-82DC-CCE4071B655B}"/>
          </ac:spMkLst>
        </pc:spChg>
        <pc:spChg chg="add">
          <ac:chgData name="Samantha Maaß" userId="S::smaass@htw-saarland.de::6afe11fa-54ba-4a2d-940f-0248db86881e" providerId="AD" clId="Web-{06EBE3A6-01AE-4F76-B009-91912BD59839}" dt="2021-10-04T12:01:34.114" v="348"/>
          <ac:spMkLst>
            <pc:docMk/>
            <pc:sldMk cId="2409735153" sldId="261"/>
            <ac:spMk id="21" creationId="{B6D28670-6E3D-4F4B-AD22-EFA33BF3CA29}"/>
          </ac:spMkLst>
        </pc:spChg>
      </pc:sldChg>
      <pc:sldChg chg="addSp delSp modSp add replId">
        <pc:chgData name="Samantha Maaß" userId="S::smaass@htw-saarland.de::6afe11fa-54ba-4a2d-940f-0248db86881e" providerId="AD" clId="Web-{06EBE3A6-01AE-4F76-B009-91912BD59839}" dt="2021-10-04T12:01:26.739" v="347"/>
        <pc:sldMkLst>
          <pc:docMk/>
          <pc:sldMk cId="2408979506" sldId="262"/>
        </pc:sldMkLst>
        <pc:spChg chg="mod">
          <ac:chgData name="Samantha Maaß" userId="S::smaass@htw-saarland.de::6afe11fa-54ba-4a2d-940f-0248db86881e" providerId="AD" clId="Web-{06EBE3A6-01AE-4F76-B009-91912BD59839}" dt="2021-10-04T12:01:26.739" v="347"/>
          <ac:spMkLst>
            <pc:docMk/>
            <pc:sldMk cId="2408979506" sldId="262"/>
            <ac:spMk id="2" creationId="{E95C35E1-8DE0-4314-99B4-EE12CCFC6990}"/>
          </ac:spMkLst>
        </pc:spChg>
        <pc:spChg chg="mod">
          <ac:chgData name="Samantha Maaß" userId="S::smaass@htw-saarland.de::6afe11fa-54ba-4a2d-940f-0248db86881e" providerId="AD" clId="Web-{06EBE3A6-01AE-4F76-B009-91912BD59839}" dt="2021-10-04T12:01:26.739" v="347"/>
          <ac:spMkLst>
            <pc:docMk/>
            <pc:sldMk cId="2408979506" sldId="262"/>
            <ac:spMk id="3" creationId="{55F47863-835D-442C-82F2-3A4337B68EAD}"/>
          </ac:spMkLst>
        </pc:spChg>
        <pc:spChg chg="del">
          <ac:chgData name="Samantha Maaß" userId="S::smaass@htw-saarland.de::6afe11fa-54ba-4a2d-940f-0248db86881e" providerId="AD" clId="Web-{06EBE3A6-01AE-4F76-B009-91912BD59839}" dt="2021-10-04T12:01:26.739" v="347"/>
          <ac:spMkLst>
            <pc:docMk/>
            <pc:sldMk cId="2408979506" sldId="262"/>
            <ac:spMk id="8" creationId="{A14902AA-4E7E-4D93-A756-AC2EF9AAF932}"/>
          </ac:spMkLst>
        </pc:spChg>
        <pc:spChg chg="del">
          <ac:chgData name="Samantha Maaß" userId="S::smaass@htw-saarland.de::6afe11fa-54ba-4a2d-940f-0248db86881e" providerId="AD" clId="Web-{06EBE3A6-01AE-4F76-B009-91912BD59839}" dt="2021-10-04T12:01:26.739" v="347"/>
          <ac:spMkLst>
            <pc:docMk/>
            <pc:sldMk cId="2408979506" sldId="262"/>
            <ac:spMk id="10" creationId="{AE0AE5A0-0098-4DC4-82DC-CCE4071B655B}"/>
          </ac:spMkLst>
        </pc:spChg>
        <pc:spChg chg="del">
          <ac:chgData name="Samantha Maaß" userId="S::smaass@htw-saarland.de::6afe11fa-54ba-4a2d-940f-0248db86881e" providerId="AD" clId="Web-{06EBE3A6-01AE-4F76-B009-91912BD59839}" dt="2021-10-04T12:01:26.739" v="347"/>
          <ac:spMkLst>
            <pc:docMk/>
            <pc:sldMk cId="2408979506" sldId="262"/>
            <ac:spMk id="12" creationId="{B6D28670-6E3D-4F4B-AD22-EFA33BF3CA29}"/>
          </ac:spMkLst>
        </pc:spChg>
        <pc:spChg chg="add">
          <ac:chgData name="Samantha Maaß" userId="S::smaass@htw-saarland.de::6afe11fa-54ba-4a2d-940f-0248db86881e" providerId="AD" clId="Web-{06EBE3A6-01AE-4F76-B009-91912BD59839}" dt="2021-10-04T12:01:26.739" v="347"/>
          <ac:spMkLst>
            <pc:docMk/>
            <pc:sldMk cId="2408979506" sldId="262"/>
            <ac:spMk id="17" creationId="{A14902AA-4E7E-4D93-A756-AC2EF9AAF932}"/>
          </ac:spMkLst>
        </pc:spChg>
        <pc:spChg chg="add">
          <ac:chgData name="Samantha Maaß" userId="S::smaass@htw-saarland.de::6afe11fa-54ba-4a2d-940f-0248db86881e" providerId="AD" clId="Web-{06EBE3A6-01AE-4F76-B009-91912BD59839}" dt="2021-10-04T12:01:26.739" v="347"/>
          <ac:spMkLst>
            <pc:docMk/>
            <pc:sldMk cId="2408979506" sldId="262"/>
            <ac:spMk id="19" creationId="{AE0AE5A0-0098-4DC4-82DC-CCE4071B655B}"/>
          </ac:spMkLst>
        </pc:spChg>
        <pc:spChg chg="add">
          <ac:chgData name="Samantha Maaß" userId="S::smaass@htw-saarland.de::6afe11fa-54ba-4a2d-940f-0248db86881e" providerId="AD" clId="Web-{06EBE3A6-01AE-4F76-B009-91912BD59839}" dt="2021-10-04T12:01:26.739" v="347"/>
          <ac:spMkLst>
            <pc:docMk/>
            <pc:sldMk cId="2408979506" sldId="262"/>
            <ac:spMk id="21" creationId="{B6D28670-6E3D-4F4B-AD22-EFA33BF3CA29}"/>
          </ac:spMkLst>
        </pc:spChg>
      </pc:sldChg>
      <pc:sldChg chg="addSp delSp modSp add replId">
        <pc:chgData name="Samantha Maaß" userId="S::smaass@htw-saarland.de::6afe11fa-54ba-4a2d-940f-0248db86881e" providerId="AD" clId="Web-{06EBE3A6-01AE-4F76-B009-91912BD59839}" dt="2021-10-04T12:30:36.992" v="656"/>
        <pc:sldMkLst>
          <pc:docMk/>
          <pc:sldMk cId="198252264" sldId="263"/>
        </pc:sldMkLst>
        <pc:spChg chg="mod">
          <ac:chgData name="Samantha Maaß" userId="S::smaass@htw-saarland.de::6afe11fa-54ba-4a2d-940f-0248db86881e" providerId="AD" clId="Web-{06EBE3A6-01AE-4F76-B009-91912BD59839}" dt="2021-10-04T12:01:45.348" v="352"/>
          <ac:spMkLst>
            <pc:docMk/>
            <pc:sldMk cId="198252264" sldId="263"/>
            <ac:spMk id="2" creationId="{E95C35E1-8DE0-4314-99B4-EE12CCFC6990}"/>
          </ac:spMkLst>
        </pc:spChg>
        <pc:spChg chg="del mod">
          <ac:chgData name="Samantha Maaß" userId="S::smaass@htw-saarland.de::6afe11fa-54ba-4a2d-940f-0248db86881e" providerId="AD" clId="Web-{06EBE3A6-01AE-4F76-B009-91912BD59839}" dt="2021-10-04T12:29:55.226" v="647"/>
          <ac:spMkLst>
            <pc:docMk/>
            <pc:sldMk cId="198252264" sldId="263"/>
            <ac:spMk id="3" creationId="{55F47863-835D-442C-82F2-3A4337B68EAD}"/>
          </ac:spMkLst>
        </pc:spChg>
        <pc:spChg chg="add del">
          <ac:chgData name="Samantha Maaß" userId="S::smaass@htw-saarland.de::6afe11fa-54ba-4a2d-940f-0248db86881e" providerId="AD" clId="Web-{06EBE3A6-01AE-4F76-B009-91912BD59839}" dt="2021-10-04T12:30:06.835" v="650"/>
          <ac:spMkLst>
            <pc:docMk/>
            <pc:sldMk cId="198252264" sldId="263"/>
            <ac:spMk id="5" creationId="{E5C58F07-690E-471A-8DA5-225E9A30C209}"/>
          </ac:spMkLst>
        </pc:spChg>
        <pc:spChg chg="add del">
          <ac:chgData name="Samantha Maaß" userId="S::smaass@htw-saarland.de::6afe11fa-54ba-4a2d-940f-0248db86881e" providerId="AD" clId="Web-{06EBE3A6-01AE-4F76-B009-91912BD59839}" dt="2021-10-04T12:30:36.992" v="656"/>
          <ac:spMkLst>
            <pc:docMk/>
            <pc:sldMk cId="198252264" sldId="263"/>
            <ac:spMk id="6" creationId="{45EB9171-17A1-4347-95BB-88964DF002AF}"/>
          </ac:spMkLst>
        </pc:spChg>
        <pc:spChg chg="del">
          <ac:chgData name="Samantha Maaß" userId="S::smaass@htw-saarland.de::6afe11fa-54ba-4a2d-940f-0248db86881e" providerId="AD" clId="Web-{06EBE3A6-01AE-4F76-B009-91912BD59839}" dt="2021-10-04T12:01:45.348" v="352"/>
          <ac:spMkLst>
            <pc:docMk/>
            <pc:sldMk cId="198252264" sldId="263"/>
            <ac:spMk id="8" creationId="{A14902AA-4E7E-4D93-A756-AC2EF9AAF932}"/>
          </ac:spMkLst>
        </pc:spChg>
        <pc:spChg chg="del">
          <ac:chgData name="Samantha Maaß" userId="S::smaass@htw-saarland.de::6afe11fa-54ba-4a2d-940f-0248db86881e" providerId="AD" clId="Web-{06EBE3A6-01AE-4F76-B009-91912BD59839}" dt="2021-10-04T12:01:45.348" v="352"/>
          <ac:spMkLst>
            <pc:docMk/>
            <pc:sldMk cId="198252264" sldId="263"/>
            <ac:spMk id="10" creationId="{AE0AE5A0-0098-4DC4-82DC-CCE4071B655B}"/>
          </ac:spMkLst>
        </pc:spChg>
        <pc:spChg chg="del">
          <ac:chgData name="Samantha Maaß" userId="S::smaass@htw-saarland.de::6afe11fa-54ba-4a2d-940f-0248db86881e" providerId="AD" clId="Web-{06EBE3A6-01AE-4F76-B009-91912BD59839}" dt="2021-10-04T12:01:45.348" v="352"/>
          <ac:spMkLst>
            <pc:docMk/>
            <pc:sldMk cId="198252264" sldId="263"/>
            <ac:spMk id="12" creationId="{B6D28670-6E3D-4F4B-AD22-EFA33BF3CA29}"/>
          </ac:spMkLst>
        </pc:spChg>
        <pc:spChg chg="add">
          <ac:chgData name="Samantha Maaß" userId="S::smaass@htw-saarland.de::6afe11fa-54ba-4a2d-940f-0248db86881e" providerId="AD" clId="Web-{06EBE3A6-01AE-4F76-B009-91912BD59839}" dt="2021-10-04T12:01:45.348" v="352"/>
          <ac:spMkLst>
            <pc:docMk/>
            <pc:sldMk cId="198252264" sldId="263"/>
            <ac:spMk id="17" creationId="{A14902AA-4E7E-4D93-A756-AC2EF9AAF932}"/>
          </ac:spMkLst>
        </pc:spChg>
        <pc:spChg chg="add">
          <ac:chgData name="Samantha Maaß" userId="S::smaass@htw-saarland.de::6afe11fa-54ba-4a2d-940f-0248db86881e" providerId="AD" clId="Web-{06EBE3A6-01AE-4F76-B009-91912BD59839}" dt="2021-10-04T12:01:45.348" v="352"/>
          <ac:spMkLst>
            <pc:docMk/>
            <pc:sldMk cId="198252264" sldId="263"/>
            <ac:spMk id="19" creationId="{AE0AE5A0-0098-4DC4-82DC-CCE4071B655B}"/>
          </ac:spMkLst>
        </pc:spChg>
        <pc:spChg chg="add">
          <ac:chgData name="Samantha Maaß" userId="S::smaass@htw-saarland.de::6afe11fa-54ba-4a2d-940f-0248db86881e" providerId="AD" clId="Web-{06EBE3A6-01AE-4F76-B009-91912BD59839}" dt="2021-10-04T12:01:45.348" v="352"/>
          <ac:spMkLst>
            <pc:docMk/>
            <pc:sldMk cId="198252264" sldId="263"/>
            <ac:spMk id="21" creationId="{B6D28670-6E3D-4F4B-AD22-EFA33BF3CA29}"/>
          </ac:spMkLst>
        </pc:spChg>
        <pc:picChg chg="add mod ord">
          <ac:chgData name="Samantha Maaß" userId="S::smaass@htw-saarland.de::6afe11fa-54ba-4a2d-940f-0248db86881e" providerId="AD" clId="Web-{06EBE3A6-01AE-4F76-B009-91912BD59839}" dt="2021-10-04T12:30:23.820" v="654" actId="1076"/>
          <ac:picMkLst>
            <pc:docMk/>
            <pc:sldMk cId="198252264" sldId="263"/>
            <ac:picMk id="4" creationId="{B60E332C-ED43-4254-9DE2-A084910CC5A7}"/>
          </ac:picMkLst>
        </pc:picChg>
      </pc:sldChg>
      <pc:sldChg chg="addSp delSp modSp add replId">
        <pc:chgData name="Samantha Maaß" userId="S::smaass@htw-saarland.de::6afe11fa-54ba-4a2d-940f-0248db86881e" providerId="AD" clId="Web-{06EBE3A6-01AE-4F76-B009-91912BD59839}" dt="2021-10-04T12:01:36.879" v="349"/>
        <pc:sldMkLst>
          <pc:docMk/>
          <pc:sldMk cId="1133610999" sldId="264"/>
        </pc:sldMkLst>
        <pc:spChg chg="mod">
          <ac:chgData name="Samantha Maaß" userId="S::smaass@htw-saarland.de::6afe11fa-54ba-4a2d-940f-0248db86881e" providerId="AD" clId="Web-{06EBE3A6-01AE-4F76-B009-91912BD59839}" dt="2021-10-04T12:01:36.879" v="349"/>
          <ac:spMkLst>
            <pc:docMk/>
            <pc:sldMk cId="1133610999" sldId="264"/>
            <ac:spMk id="2" creationId="{E95C35E1-8DE0-4314-99B4-EE12CCFC6990}"/>
          </ac:spMkLst>
        </pc:spChg>
        <pc:spChg chg="mod">
          <ac:chgData name="Samantha Maaß" userId="S::smaass@htw-saarland.de::6afe11fa-54ba-4a2d-940f-0248db86881e" providerId="AD" clId="Web-{06EBE3A6-01AE-4F76-B009-91912BD59839}" dt="2021-10-04T12:01:36.879" v="349"/>
          <ac:spMkLst>
            <pc:docMk/>
            <pc:sldMk cId="1133610999" sldId="264"/>
            <ac:spMk id="3" creationId="{55F47863-835D-442C-82F2-3A4337B68EAD}"/>
          </ac:spMkLst>
        </pc:spChg>
        <pc:spChg chg="del">
          <ac:chgData name="Samantha Maaß" userId="S::smaass@htw-saarland.de::6afe11fa-54ba-4a2d-940f-0248db86881e" providerId="AD" clId="Web-{06EBE3A6-01AE-4F76-B009-91912BD59839}" dt="2021-10-04T12:01:36.879" v="349"/>
          <ac:spMkLst>
            <pc:docMk/>
            <pc:sldMk cId="1133610999" sldId="264"/>
            <ac:spMk id="8" creationId="{A14902AA-4E7E-4D93-A756-AC2EF9AAF932}"/>
          </ac:spMkLst>
        </pc:spChg>
        <pc:spChg chg="del">
          <ac:chgData name="Samantha Maaß" userId="S::smaass@htw-saarland.de::6afe11fa-54ba-4a2d-940f-0248db86881e" providerId="AD" clId="Web-{06EBE3A6-01AE-4F76-B009-91912BD59839}" dt="2021-10-04T12:01:36.879" v="349"/>
          <ac:spMkLst>
            <pc:docMk/>
            <pc:sldMk cId="1133610999" sldId="264"/>
            <ac:spMk id="10" creationId="{AE0AE5A0-0098-4DC4-82DC-CCE4071B655B}"/>
          </ac:spMkLst>
        </pc:spChg>
        <pc:spChg chg="del">
          <ac:chgData name="Samantha Maaß" userId="S::smaass@htw-saarland.de::6afe11fa-54ba-4a2d-940f-0248db86881e" providerId="AD" clId="Web-{06EBE3A6-01AE-4F76-B009-91912BD59839}" dt="2021-10-04T12:01:36.879" v="349"/>
          <ac:spMkLst>
            <pc:docMk/>
            <pc:sldMk cId="1133610999" sldId="264"/>
            <ac:spMk id="12" creationId="{B6D28670-6E3D-4F4B-AD22-EFA33BF3CA29}"/>
          </ac:spMkLst>
        </pc:spChg>
        <pc:spChg chg="add">
          <ac:chgData name="Samantha Maaß" userId="S::smaass@htw-saarland.de::6afe11fa-54ba-4a2d-940f-0248db86881e" providerId="AD" clId="Web-{06EBE3A6-01AE-4F76-B009-91912BD59839}" dt="2021-10-04T12:01:36.879" v="349"/>
          <ac:spMkLst>
            <pc:docMk/>
            <pc:sldMk cId="1133610999" sldId="264"/>
            <ac:spMk id="17" creationId="{A14902AA-4E7E-4D93-A756-AC2EF9AAF932}"/>
          </ac:spMkLst>
        </pc:spChg>
        <pc:spChg chg="add">
          <ac:chgData name="Samantha Maaß" userId="S::smaass@htw-saarland.de::6afe11fa-54ba-4a2d-940f-0248db86881e" providerId="AD" clId="Web-{06EBE3A6-01AE-4F76-B009-91912BD59839}" dt="2021-10-04T12:01:36.879" v="349"/>
          <ac:spMkLst>
            <pc:docMk/>
            <pc:sldMk cId="1133610999" sldId="264"/>
            <ac:spMk id="19" creationId="{AE0AE5A0-0098-4DC4-82DC-CCE4071B655B}"/>
          </ac:spMkLst>
        </pc:spChg>
        <pc:spChg chg="add">
          <ac:chgData name="Samantha Maaß" userId="S::smaass@htw-saarland.de::6afe11fa-54ba-4a2d-940f-0248db86881e" providerId="AD" clId="Web-{06EBE3A6-01AE-4F76-B009-91912BD59839}" dt="2021-10-04T12:01:36.879" v="349"/>
          <ac:spMkLst>
            <pc:docMk/>
            <pc:sldMk cId="1133610999" sldId="264"/>
            <ac:spMk id="21" creationId="{B6D28670-6E3D-4F4B-AD22-EFA33BF3CA29}"/>
          </ac:spMkLst>
        </pc:spChg>
      </pc:sldChg>
      <pc:sldChg chg="addSp delSp modSp add replId">
        <pc:chgData name="Samantha Maaß" userId="S::smaass@htw-saarland.de::6afe11fa-54ba-4a2d-940f-0248db86881e" providerId="AD" clId="Web-{06EBE3A6-01AE-4F76-B009-91912BD59839}" dt="2021-10-04T12:01:39.755" v="350"/>
        <pc:sldMkLst>
          <pc:docMk/>
          <pc:sldMk cId="2706618024" sldId="265"/>
        </pc:sldMkLst>
        <pc:spChg chg="mod">
          <ac:chgData name="Samantha Maaß" userId="S::smaass@htw-saarland.de::6afe11fa-54ba-4a2d-940f-0248db86881e" providerId="AD" clId="Web-{06EBE3A6-01AE-4F76-B009-91912BD59839}" dt="2021-10-04T12:01:39.755" v="350"/>
          <ac:spMkLst>
            <pc:docMk/>
            <pc:sldMk cId="2706618024" sldId="265"/>
            <ac:spMk id="2" creationId="{E95C35E1-8DE0-4314-99B4-EE12CCFC6990}"/>
          </ac:spMkLst>
        </pc:spChg>
        <pc:spChg chg="mod">
          <ac:chgData name="Samantha Maaß" userId="S::smaass@htw-saarland.de::6afe11fa-54ba-4a2d-940f-0248db86881e" providerId="AD" clId="Web-{06EBE3A6-01AE-4F76-B009-91912BD59839}" dt="2021-10-04T12:01:39.755" v="350"/>
          <ac:spMkLst>
            <pc:docMk/>
            <pc:sldMk cId="2706618024" sldId="265"/>
            <ac:spMk id="3" creationId="{55F47863-835D-442C-82F2-3A4337B68EAD}"/>
          </ac:spMkLst>
        </pc:spChg>
        <pc:spChg chg="del">
          <ac:chgData name="Samantha Maaß" userId="S::smaass@htw-saarland.de::6afe11fa-54ba-4a2d-940f-0248db86881e" providerId="AD" clId="Web-{06EBE3A6-01AE-4F76-B009-91912BD59839}" dt="2021-10-04T12:01:39.755" v="350"/>
          <ac:spMkLst>
            <pc:docMk/>
            <pc:sldMk cId="2706618024" sldId="265"/>
            <ac:spMk id="8" creationId="{A14902AA-4E7E-4D93-A756-AC2EF9AAF932}"/>
          </ac:spMkLst>
        </pc:spChg>
        <pc:spChg chg="del">
          <ac:chgData name="Samantha Maaß" userId="S::smaass@htw-saarland.de::6afe11fa-54ba-4a2d-940f-0248db86881e" providerId="AD" clId="Web-{06EBE3A6-01AE-4F76-B009-91912BD59839}" dt="2021-10-04T12:01:39.755" v="350"/>
          <ac:spMkLst>
            <pc:docMk/>
            <pc:sldMk cId="2706618024" sldId="265"/>
            <ac:spMk id="10" creationId="{AE0AE5A0-0098-4DC4-82DC-CCE4071B655B}"/>
          </ac:spMkLst>
        </pc:spChg>
        <pc:spChg chg="del">
          <ac:chgData name="Samantha Maaß" userId="S::smaass@htw-saarland.de::6afe11fa-54ba-4a2d-940f-0248db86881e" providerId="AD" clId="Web-{06EBE3A6-01AE-4F76-B009-91912BD59839}" dt="2021-10-04T12:01:39.755" v="350"/>
          <ac:spMkLst>
            <pc:docMk/>
            <pc:sldMk cId="2706618024" sldId="265"/>
            <ac:spMk id="12" creationId="{B6D28670-6E3D-4F4B-AD22-EFA33BF3CA29}"/>
          </ac:spMkLst>
        </pc:spChg>
        <pc:spChg chg="add">
          <ac:chgData name="Samantha Maaß" userId="S::smaass@htw-saarland.de::6afe11fa-54ba-4a2d-940f-0248db86881e" providerId="AD" clId="Web-{06EBE3A6-01AE-4F76-B009-91912BD59839}" dt="2021-10-04T12:01:39.755" v="350"/>
          <ac:spMkLst>
            <pc:docMk/>
            <pc:sldMk cId="2706618024" sldId="265"/>
            <ac:spMk id="17" creationId="{A14902AA-4E7E-4D93-A756-AC2EF9AAF932}"/>
          </ac:spMkLst>
        </pc:spChg>
        <pc:spChg chg="add">
          <ac:chgData name="Samantha Maaß" userId="S::smaass@htw-saarland.de::6afe11fa-54ba-4a2d-940f-0248db86881e" providerId="AD" clId="Web-{06EBE3A6-01AE-4F76-B009-91912BD59839}" dt="2021-10-04T12:01:39.755" v="350"/>
          <ac:spMkLst>
            <pc:docMk/>
            <pc:sldMk cId="2706618024" sldId="265"/>
            <ac:spMk id="19" creationId="{AE0AE5A0-0098-4DC4-82DC-CCE4071B655B}"/>
          </ac:spMkLst>
        </pc:spChg>
        <pc:spChg chg="add">
          <ac:chgData name="Samantha Maaß" userId="S::smaass@htw-saarland.de::6afe11fa-54ba-4a2d-940f-0248db86881e" providerId="AD" clId="Web-{06EBE3A6-01AE-4F76-B009-91912BD59839}" dt="2021-10-04T12:01:39.755" v="350"/>
          <ac:spMkLst>
            <pc:docMk/>
            <pc:sldMk cId="2706618024" sldId="265"/>
            <ac:spMk id="21" creationId="{B6D28670-6E3D-4F4B-AD22-EFA33BF3CA29}"/>
          </ac:spMkLst>
        </pc:spChg>
      </pc:sldChg>
      <pc:sldChg chg="addSp delSp modSp add replId">
        <pc:chgData name="Samantha Maaß" userId="S::smaass@htw-saarland.de::6afe11fa-54ba-4a2d-940f-0248db86881e" providerId="AD" clId="Web-{06EBE3A6-01AE-4F76-B009-91912BD59839}" dt="2021-10-04T12:01:42.692" v="351"/>
        <pc:sldMkLst>
          <pc:docMk/>
          <pc:sldMk cId="3492593467" sldId="266"/>
        </pc:sldMkLst>
        <pc:spChg chg="mod">
          <ac:chgData name="Samantha Maaß" userId="S::smaass@htw-saarland.de::6afe11fa-54ba-4a2d-940f-0248db86881e" providerId="AD" clId="Web-{06EBE3A6-01AE-4F76-B009-91912BD59839}" dt="2021-10-04T12:01:42.692" v="351"/>
          <ac:spMkLst>
            <pc:docMk/>
            <pc:sldMk cId="3492593467" sldId="266"/>
            <ac:spMk id="2" creationId="{E95C35E1-8DE0-4314-99B4-EE12CCFC6990}"/>
          </ac:spMkLst>
        </pc:spChg>
        <pc:spChg chg="mod">
          <ac:chgData name="Samantha Maaß" userId="S::smaass@htw-saarland.de::6afe11fa-54ba-4a2d-940f-0248db86881e" providerId="AD" clId="Web-{06EBE3A6-01AE-4F76-B009-91912BD59839}" dt="2021-10-04T12:01:42.692" v="351"/>
          <ac:spMkLst>
            <pc:docMk/>
            <pc:sldMk cId="3492593467" sldId="266"/>
            <ac:spMk id="3" creationId="{55F47863-835D-442C-82F2-3A4337B68EAD}"/>
          </ac:spMkLst>
        </pc:spChg>
        <pc:spChg chg="del">
          <ac:chgData name="Samantha Maaß" userId="S::smaass@htw-saarland.de::6afe11fa-54ba-4a2d-940f-0248db86881e" providerId="AD" clId="Web-{06EBE3A6-01AE-4F76-B009-91912BD59839}" dt="2021-10-04T12:01:42.692" v="351"/>
          <ac:spMkLst>
            <pc:docMk/>
            <pc:sldMk cId="3492593467" sldId="266"/>
            <ac:spMk id="8" creationId="{A14902AA-4E7E-4D93-A756-AC2EF9AAF932}"/>
          </ac:spMkLst>
        </pc:spChg>
        <pc:spChg chg="del">
          <ac:chgData name="Samantha Maaß" userId="S::smaass@htw-saarland.de::6afe11fa-54ba-4a2d-940f-0248db86881e" providerId="AD" clId="Web-{06EBE3A6-01AE-4F76-B009-91912BD59839}" dt="2021-10-04T12:01:42.692" v="351"/>
          <ac:spMkLst>
            <pc:docMk/>
            <pc:sldMk cId="3492593467" sldId="266"/>
            <ac:spMk id="10" creationId="{AE0AE5A0-0098-4DC4-82DC-CCE4071B655B}"/>
          </ac:spMkLst>
        </pc:spChg>
        <pc:spChg chg="del">
          <ac:chgData name="Samantha Maaß" userId="S::smaass@htw-saarland.de::6afe11fa-54ba-4a2d-940f-0248db86881e" providerId="AD" clId="Web-{06EBE3A6-01AE-4F76-B009-91912BD59839}" dt="2021-10-04T12:01:42.692" v="351"/>
          <ac:spMkLst>
            <pc:docMk/>
            <pc:sldMk cId="3492593467" sldId="266"/>
            <ac:spMk id="12" creationId="{B6D28670-6E3D-4F4B-AD22-EFA33BF3CA29}"/>
          </ac:spMkLst>
        </pc:spChg>
        <pc:spChg chg="add">
          <ac:chgData name="Samantha Maaß" userId="S::smaass@htw-saarland.de::6afe11fa-54ba-4a2d-940f-0248db86881e" providerId="AD" clId="Web-{06EBE3A6-01AE-4F76-B009-91912BD59839}" dt="2021-10-04T12:01:42.692" v="351"/>
          <ac:spMkLst>
            <pc:docMk/>
            <pc:sldMk cId="3492593467" sldId="266"/>
            <ac:spMk id="17" creationId="{A14902AA-4E7E-4D93-A756-AC2EF9AAF932}"/>
          </ac:spMkLst>
        </pc:spChg>
        <pc:spChg chg="add">
          <ac:chgData name="Samantha Maaß" userId="S::smaass@htw-saarland.de::6afe11fa-54ba-4a2d-940f-0248db86881e" providerId="AD" clId="Web-{06EBE3A6-01AE-4F76-B009-91912BD59839}" dt="2021-10-04T12:01:42.692" v="351"/>
          <ac:spMkLst>
            <pc:docMk/>
            <pc:sldMk cId="3492593467" sldId="266"/>
            <ac:spMk id="19" creationId="{AE0AE5A0-0098-4DC4-82DC-CCE4071B655B}"/>
          </ac:spMkLst>
        </pc:spChg>
        <pc:spChg chg="add">
          <ac:chgData name="Samantha Maaß" userId="S::smaass@htw-saarland.de::6afe11fa-54ba-4a2d-940f-0248db86881e" providerId="AD" clId="Web-{06EBE3A6-01AE-4F76-B009-91912BD59839}" dt="2021-10-04T12:01:42.692" v="351"/>
          <ac:spMkLst>
            <pc:docMk/>
            <pc:sldMk cId="3492593467" sldId="266"/>
            <ac:spMk id="21" creationId="{B6D28670-6E3D-4F4B-AD22-EFA33BF3CA29}"/>
          </ac:spMkLst>
        </pc:spChg>
      </pc:sldChg>
      <pc:sldChg chg="addSp delSp modSp new mod setBg">
        <pc:chgData name="Samantha Maaß" userId="S::smaass@htw-saarland.de::6afe11fa-54ba-4a2d-940f-0248db86881e" providerId="AD" clId="Web-{06EBE3A6-01AE-4F76-B009-91912BD59839}" dt="2021-10-04T12:27:14.129" v="646"/>
        <pc:sldMkLst>
          <pc:docMk/>
          <pc:sldMk cId="851344115" sldId="267"/>
        </pc:sldMkLst>
        <pc:spChg chg="mod ord">
          <ac:chgData name="Samantha Maaß" userId="S::smaass@htw-saarland.de::6afe11fa-54ba-4a2d-940f-0248db86881e" providerId="AD" clId="Web-{06EBE3A6-01AE-4F76-B009-91912BD59839}" dt="2021-10-04T12:03:06.584" v="383" actId="14100"/>
          <ac:spMkLst>
            <pc:docMk/>
            <pc:sldMk cId="851344115" sldId="267"/>
            <ac:spMk id="2" creationId="{1471321F-ED4F-4A3B-B085-89DC5A4679E8}"/>
          </ac:spMkLst>
        </pc:spChg>
        <pc:spChg chg="mod">
          <ac:chgData name="Samantha Maaß" userId="S::smaass@htw-saarland.de::6afe11fa-54ba-4a2d-940f-0248db86881e" providerId="AD" clId="Web-{06EBE3A6-01AE-4F76-B009-91912BD59839}" dt="2021-10-04T12:27:00.691" v="645" actId="20577"/>
          <ac:spMkLst>
            <pc:docMk/>
            <pc:sldMk cId="851344115" sldId="267"/>
            <ac:spMk id="3" creationId="{30051AB1-6AEB-48CD-97CC-1287F6123EE8}"/>
          </ac:spMkLst>
        </pc:spChg>
        <pc:spChg chg="add del">
          <ac:chgData name="Samantha Maaß" userId="S::smaass@htw-saarland.de::6afe11fa-54ba-4a2d-940f-0248db86881e" providerId="AD" clId="Web-{06EBE3A6-01AE-4F76-B009-91912BD59839}" dt="2021-10-04T12:27:14.129" v="646"/>
          <ac:spMkLst>
            <pc:docMk/>
            <pc:sldMk cId="851344115" sldId="267"/>
            <ac:spMk id="4" creationId="{210D8311-C946-423C-98DB-2FAB121C5D3E}"/>
          </ac:spMkLst>
        </pc:spChg>
        <pc:spChg chg="add">
          <ac:chgData name="Samantha Maaß" userId="S::smaass@htw-saarland.de::6afe11fa-54ba-4a2d-940f-0248db86881e" providerId="AD" clId="Web-{06EBE3A6-01AE-4F76-B009-91912BD59839}" dt="2021-10-04T12:01:57.974" v="353"/>
          <ac:spMkLst>
            <pc:docMk/>
            <pc:sldMk cId="851344115" sldId="267"/>
            <ac:spMk id="8" creationId="{E4BB1650-B616-4EFB-9FB7-5D93104B5A00}"/>
          </ac:spMkLst>
        </pc:spChg>
        <pc:spChg chg="add">
          <ac:chgData name="Samantha Maaß" userId="S::smaass@htw-saarland.de::6afe11fa-54ba-4a2d-940f-0248db86881e" providerId="AD" clId="Web-{06EBE3A6-01AE-4F76-B009-91912BD59839}" dt="2021-10-04T12:01:57.974" v="353"/>
          <ac:spMkLst>
            <pc:docMk/>
            <pc:sldMk cId="851344115" sldId="267"/>
            <ac:spMk id="10" creationId="{BB47C962-A905-4168-832D-BF622B381E67}"/>
          </ac:spMkLst>
        </pc:spChg>
        <pc:spChg chg="add">
          <ac:chgData name="Samantha Maaß" userId="S::smaass@htw-saarland.de::6afe11fa-54ba-4a2d-940f-0248db86881e" providerId="AD" clId="Web-{06EBE3A6-01AE-4F76-B009-91912BD59839}" dt="2021-10-04T12:01:57.974" v="353"/>
          <ac:spMkLst>
            <pc:docMk/>
            <pc:sldMk cId="851344115" sldId="267"/>
            <ac:spMk id="12" creationId="{B0CAA55C-9F48-4F94-95AA-5635394974B4}"/>
          </ac:spMkLst>
        </pc:spChg>
      </pc:sldChg>
      <pc:sldChg chg="new">
        <pc:chgData name="Samantha Maaß" userId="S::smaass@htw-saarland.de::6afe11fa-54ba-4a2d-940f-0248db86881e" providerId="AD" clId="Web-{06EBE3A6-01AE-4F76-B009-91912BD59839}" dt="2021-10-04T12:02:45.365" v="382"/>
        <pc:sldMkLst>
          <pc:docMk/>
          <pc:sldMk cId="2863070475" sldId="268"/>
        </pc:sldMkLst>
      </pc:sldChg>
      <pc:sldChg chg="del">
        <pc:chgData name="Samantha Maaß" userId="S::smaass@htw-saarland.de::6afe11fa-54ba-4a2d-940f-0248db86881e" providerId="AD" clId="Web-{06EBE3A6-01AE-4F76-B009-91912BD59839}" dt="2021-10-04T12:25:44.190" v="643"/>
        <pc:sldMkLst>
          <pc:docMk/>
          <pc:sldMk cId="2881023304" sldId="269"/>
        </pc:sldMkLst>
      </pc:sldChg>
    </pc:docChg>
  </pc:docChgLst>
  <pc:docChgLst>
    <pc:chgData name="Jana Larissa Koch" userId="S::jankoch@htw-saarland.de::a7ca070a-3145-4417-bd9c-ef650ff49b91" providerId="AD" clId="Web-{535684DB-BA53-4AEF-9B27-F98A73C53546}"/>
    <pc:docChg chg="modSld">
      <pc:chgData name="Jana Larissa Koch" userId="S::jankoch@htw-saarland.de::a7ca070a-3145-4417-bd9c-ef650ff49b91" providerId="AD" clId="Web-{535684DB-BA53-4AEF-9B27-F98A73C53546}" dt="2021-10-04T12:43:11.823" v="10" actId="14100"/>
      <pc:docMkLst>
        <pc:docMk/>
      </pc:docMkLst>
      <pc:sldChg chg="delSp modSp">
        <pc:chgData name="Jana Larissa Koch" userId="S::jankoch@htw-saarland.de::a7ca070a-3145-4417-bd9c-ef650ff49b91" providerId="AD" clId="Web-{535684DB-BA53-4AEF-9B27-F98A73C53546}" dt="2021-10-04T11:55:16.092" v="4"/>
        <pc:sldMkLst>
          <pc:docMk/>
          <pc:sldMk cId="2807805418" sldId="256"/>
        </pc:sldMkLst>
        <pc:spChg chg="del mod">
          <ac:chgData name="Jana Larissa Koch" userId="S::jankoch@htw-saarland.de::a7ca070a-3145-4417-bd9c-ef650ff49b91" providerId="AD" clId="Web-{535684DB-BA53-4AEF-9B27-F98A73C53546}" dt="2021-10-04T11:55:16.092" v="4"/>
          <ac:spMkLst>
            <pc:docMk/>
            <pc:sldMk cId="2807805418" sldId="256"/>
            <ac:spMk id="4" creationId="{6A53125D-FF13-4B49-9929-E4CDCFA8AC00}"/>
          </ac:spMkLst>
        </pc:spChg>
        <pc:spChg chg="del">
          <ac:chgData name="Jana Larissa Koch" userId="S::jankoch@htw-saarland.de::a7ca070a-3145-4417-bd9c-ef650ff49b91" providerId="AD" clId="Web-{535684DB-BA53-4AEF-9B27-F98A73C53546}" dt="2021-10-04T11:55:08.358" v="2"/>
          <ac:spMkLst>
            <pc:docMk/>
            <pc:sldMk cId="2807805418" sldId="256"/>
            <ac:spMk id="5" creationId="{BA0DB57B-AB89-49DE-97D7-D61601FEAB09}"/>
          </ac:spMkLst>
        </pc:spChg>
      </pc:sldChg>
      <pc:sldChg chg="addSp delSp modSp mod setBg">
        <pc:chgData name="Jana Larissa Koch" userId="S::jankoch@htw-saarland.de::a7ca070a-3145-4417-bd9c-ef650ff49b91" providerId="AD" clId="Web-{535684DB-BA53-4AEF-9B27-F98A73C53546}" dt="2021-10-04T11:54:09.231" v="0"/>
        <pc:sldMkLst>
          <pc:docMk/>
          <pc:sldMk cId="1211979373" sldId="257"/>
        </pc:sldMkLst>
        <pc:spChg chg="mod">
          <ac:chgData name="Jana Larissa Koch" userId="S::jankoch@htw-saarland.de::a7ca070a-3145-4417-bd9c-ef650ff49b91" providerId="AD" clId="Web-{535684DB-BA53-4AEF-9B27-F98A73C53546}" dt="2021-10-04T11:54:09.231" v="0"/>
          <ac:spMkLst>
            <pc:docMk/>
            <pc:sldMk cId="1211979373" sldId="257"/>
            <ac:spMk id="2" creationId="{6E9D7559-AA86-4E5C-AB15-EBDA8E4E739D}"/>
          </ac:spMkLst>
        </pc:spChg>
        <pc:spChg chg="mod">
          <ac:chgData name="Jana Larissa Koch" userId="S::jankoch@htw-saarland.de::a7ca070a-3145-4417-bd9c-ef650ff49b91" providerId="AD" clId="Web-{535684DB-BA53-4AEF-9B27-F98A73C53546}" dt="2021-10-04T11:54:09.231" v="0"/>
          <ac:spMkLst>
            <pc:docMk/>
            <pc:sldMk cId="1211979373" sldId="257"/>
            <ac:spMk id="3" creationId="{60087441-0583-4B01-ADDD-5DF2C061F817}"/>
          </ac:spMkLst>
        </pc:spChg>
        <pc:spChg chg="del">
          <ac:chgData name="Jana Larissa Koch" userId="S::jankoch@htw-saarland.de::a7ca070a-3145-4417-bd9c-ef650ff49b91" providerId="AD" clId="Web-{535684DB-BA53-4AEF-9B27-F98A73C53546}" dt="2021-10-04T11:54:09.231" v="0"/>
          <ac:spMkLst>
            <pc:docMk/>
            <pc:sldMk cId="1211979373" sldId="257"/>
            <ac:spMk id="17" creationId="{DF654C13-0248-4854-8921-BBAAB576B155}"/>
          </ac:spMkLst>
        </pc:spChg>
        <pc:spChg chg="del">
          <ac:chgData name="Jana Larissa Koch" userId="S::jankoch@htw-saarland.de::a7ca070a-3145-4417-bd9c-ef650ff49b91" providerId="AD" clId="Web-{535684DB-BA53-4AEF-9B27-F98A73C53546}" dt="2021-10-04T11:54:09.231" v="0"/>
          <ac:spMkLst>
            <pc:docMk/>
            <pc:sldMk cId="1211979373" sldId="257"/>
            <ac:spMk id="19" creationId="{7A2D0DFB-0ABC-4D3D-805B-25F891996650}"/>
          </ac:spMkLst>
        </pc:spChg>
        <pc:spChg chg="del">
          <ac:chgData name="Jana Larissa Koch" userId="S::jankoch@htw-saarland.de::a7ca070a-3145-4417-bd9c-ef650ff49b91" providerId="AD" clId="Web-{535684DB-BA53-4AEF-9B27-F98A73C53546}" dt="2021-10-04T11:54:09.231" v="0"/>
          <ac:spMkLst>
            <pc:docMk/>
            <pc:sldMk cId="1211979373" sldId="257"/>
            <ac:spMk id="21" creationId="{1BB3FB55-6158-4274-9A35-F48A2197ADC9}"/>
          </ac:spMkLst>
        </pc:spChg>
        <pc:spChg chg="add">
          <ac:chgData name="Jana Larissa Koch" userId="S::jankoch@htw-saarland.de::a7ca070a-3145-4417-bd9c-ef650ff49b91" providerId="AD" clId="Web-{535684DB-BA53-4AEF-9B27-F98A73C53546}" dt="2021-10-04T11:54:09.231" v="0"/>
          <ac:spMkLst>
            <pc:docMk/>
            <pc:sldMk cId="1211979373" sldId="257"/>
            <ac:spMk id="26" creationId="{A14902AA-4E7E-4D93-A756-AC2EF9AAF932}"/>
          </ac:spMkLst>
        </pc:spChg>
        <pc:spChg chg="add">
          <ac:chgData name="Jana Larissa Koch" userId="S::jankoch@htw-saarland.de::a7ca070a-3145-4417-bd9c-ef650ff49b91" providerId="AD" clId="Web-{535684DB-BA53-4AEF-9B27-F98A73C53546}" dt="2021-10-04T11:54:09.231" v="0"/>
          <ac:spMkLst>
            <pc:docMk/>
            <pc:sldMk cId="1211979373" sldId="257"/>
            <ac:spMk id="28" creationId="{AE0AE5A0-0098-4DC4-82DC-CCE4071B655B}"/>
          </ac:spMkLst>
        </pc:spChg>
        <pc:spChg chg="add">
          <ac:chgData name="Jana Larissa Koch" userId="S::jankoch@htw-saarland.de::a7ca070a-3145-4417-bd9c-ef650ff49b91" providerId="AD" clId="Web-{535684DB-BA53-4AEF-9B27-F98A73C53546}" dt="2021-10-04T11:54:09.231" v="0"/>
          <ac:spMkLst>
            <pc:docMk/>
            <pc:sldMk cId="1211979373" sldId="257"/>
            <ac:spMk id="30" creationId="{B6D28670-6E3D-4F4B-AD22-EFA33BF3CA29}"/>
          </ac:spMkLst>
        </pc:spChg>
      </pc:sldChg>
      <pc:sldChg chg="addSp delSp modSp mod setBg">
        <pc:chgData name="Jana Larissa Koch" userId="S::jankoch@htw-saarland.de::a7ca070a-3145-4417-bd9c-ef650ff49b91" providerId="AD" clId="Web-{535684DB-BA53-4AEF-9B27-F98A73C53546}" dt="2021-10-04T11:54:24.591" v="1"/>
        <pc:sldMkLst>
          <pc:docMk/>
          <pc:sldMk cId="882857802" sldId="258"/>
        </pc:sldMkLst>
        <pc:spChg chg="mod">
          <ac:chgData name="Jana Larissa Koch" userId="S::jankoch@htw-saarland.de::a7ca070a-3145-4417-bd9c-ef650ff49b91" providerId="AD" clId="Web-{535684DB-BA53-4AEF-9B27-F98A73C53546}" dt="2021-10-04T11:54:24.591" v="1"/>
          <ac:spMkLst>
            <pc:docMk/>
            <pc:sldMk cId="882857802" sldId="258"/>
            <ac:spMk id="2" creationId="{A237BAF2-A55C-4606-A7FB-B7CF95F21885}"/>
          </ac:spMkLst>
        </pc:spChg>
        <pc:spChg chg="mod">
          <ac:chgData name="Jana Larissa Koch" userId="S::jankoch@htw-saarland.de::a7ca070a-3145-4417-bd9c-ef650ff49b91" providerId="AD" clId="Web-{535684DB-BA53-4AEF-9B27-F98A73C53546}" dt="2021-10-04T11:54:24.591" v="1"/>
          <ac:spMkLst>
            <pc:docMk/>
            <pc:sldMk cId="882857802" sldId="258"/>
            <ac:spMk id="3" creationId="{844F2AF1-8856-408B-B099-0C4547795F05}"/>
          </ac:spMkLst>
        </pc:spChg>
        <pc:spChg chg="del">
          <ac:chgData name="Jana Larissa Koch" userId="S::jankoch@htw-saarland.de::a7ca070a-3145-4417-bd9c-ef650ff49b91" providerId="AD" clId="Web-{535684DB-BA53-4AEF-9B27-F98A73C53546}" dt="2021-10-04T11:54:24.591" v="1"/>
          <ac:spMkLst>
            <pc:docMk/>
            <pc:sldMk cId="882857802" sldId="258"/>
            <ac:spMk id="8" creationId="{DF654C13-0248-4854-8921-BBAAB576B155}"/>
          </ac:spMkLst>
        </pc:spChg>
        <pc:spChg chg="del">
          <ac:chgData name="Jana Larissa Koch" userId="S::jankoch@htw-saarland.de::a7ca070a-3145-4417-bd9c-ef650ff49b91" providerId="AD" clId="Web-{535684DB-BA53-4AEF-9B27-F98A73C53546}" dt="2021-10-04T11:54:24.591" v="1"/>
          <ac:spMkLst>
            <pc:docMk/>
            <pc:sldMk cId="882857802" sldId="258"/>
            <ac:spMk id="10" creationId="{7A2D0DFB-0ABC-4D3D-805B-25F891996650}"/>
          </ac:spMkLst>
        </pc:spChg>
        <pc:spChg chg="del">
          <ac:chgData name="Jana Larissa Koch" userId="S::jankoch@htw-saarland.de::a7ca070a-3145-4417-bd9c-ef650ff49b91" providerId="AD" clId="Web-{535684DB-BA53-4AEF-9B27-F98A73C53546}" dt="2021-10-04T11:54:24.591" v="1"/>
          <ac:spMkLst>
            <pc:docMk/>
            <pc:sldMk cId="882857802" sldId="258"/>
            <ac:spMk id="12" creationId="{1BB3FB55-6158-4274-9A35-F48A2197ADC9}"/>
          </ac:spMkLst>
        </pc:spChg>
        <pc:spChg chg="add">
          <ac:chgData name="Jana Larissa Koch" userId="S::jankoch@htw-saarland.de::a7ca070a-3145-4417-bd9c-ef650ff49b91" providerId="AD" clId="Web-{535684DB-BA53-4AEF-9B27-F98A73C53546}" dt="2021-10-04T11:54:24.591" v="1"/>
          <ac:spMkLst>
            <pc:docMk/>
            <pc:sldMk cId="882857802" sldId="258"/>
            <ac:spMk id="17" creationId="{A14902AA-4E7E-4D93-A756-AC2EF9AAF932}"/>
          </ac:spMkLst>
        </pc:spChg>
        <pc:spChg chg="add">
          <ac:chgData name="Jana Larissa Koch" userId="S::jankoch@htw-saarland.de::a7ca070a-3145-4417-bd9c-ef650ff49b91" providerId="AD" clId="Web-{535684DB-BA53-4AEF-9B27-F98A73C53546}" dt="2021-10-04T11:54:24.591" v="1"/>
          <ac:spMkLst>
            <pc:docMk/>
            <pc:sldMk cId="882857802" sldId="258"/>
            <ac:spMk id="19" creationId="{AE0AE5A0-0098-4DC4-82DC-CCE4071B655B}"/>
          </ac:spMkLst>
        </pc:spChg>
        <pc:spChg chg="add">
          <ac:chgData name="Jana Larissa Koch" userId="S::jankoch@htw-saarland.de::a7ca070a-3145-4417-bd9c-ef650ff49b91" providerId="AD" clId="Web-{535684DB-BA53-4AEF-9B27-F98A73C53546}" dt="2021-10-04T11:54:24.591" v="1"/>
          <ac:spMkLst>
            <pc:docMk/>
            <pc:sldMk cId="882857802" sldId="258"/>
            <ac:spMk id="21" creationId="{B6D28670-6E3D-4F4B-AD22-EFA33BF3CA29}"/>
          </ac:spMkLst>
        </pc:spChg>
      </pc:sldChg>
      <pc:sldChg chg="addSp delSp modSp">
        <pc:chgData name="Jana Larissa Koch" userId="S::jankoch@htw-saarland.de::a7ca070a-3145-4417-bd9c-ef650ff49b91" providerId="AD" clId="Web-{535684DB-BA53-4AEF-9B27-F98A73C53546}" dt="2021-10-04T12:43:11.823" v="10" actId="14100"/>
        <pc:sldMkLst>
          <pc:docMk/>
          <pc:sldMk cId="2863070475" sldId="268"/>
        </pc:sldMkLst>
        <pc:spChg chg="del">
          <ac:chgData name="Jana Larissa Koch" userId="S::jankoch@htw-saarland.de::a7ca070a-3145-4417-bd9c-ef650ff49b91" providerId="AD" clId="Web-{535684DB-BA53-4AEF-9B27-F98A73C53546}" dt="2021-10-04T12:41:25.148" v="5"/>
          <ac:spMkLst>
            <pc:docMk/>
            <pc:sldMk cId="2863070475" sldId="268"/>
            <ac:spMk id="3" creationId="{EA242DD1-3023-4CFF-B2CD-8D6A48448644}"/>
          </ac:spMkLst>
        </pc:spChg>
        <pc:picChg chg="add mod ord">
          <ac:chgData name="Jana Larissa Koch" userId="S::jankoch@htw-saarland.de::a7ca070a-3145-4417-bd9c-ef650ff49b91" providerId="AD" clId="Web-{535684DB-BA53-4AEF-9B27-F98A73C53546}" dt="2021-10-04T12:43:11.823" v="10" actId="14100"/>
          <ac:picMkLst>
            <pc:docMk/>
            <pc:sldMk cId="2863070475" sldId="268"/>
            <ac:picMk id="4" creationId="{4C594C82-69F6-4A81-A355-9FD0AF40E099}"/>
          </ac:picMkLst>
        </pc:picChg>
      </pc:sldChg>
    </pc:docChg>
  </pc:docChgLst>
  <pc:docChgLst>
    <pc:chgData name="Laura Wagner" userId="S::lawagner@htw-saarland.de::65bec5fb-4cb8-4905-90d5-8db662a861a0" providerId="AD" clId="Web-{9BA11BC1-439B-4BD1-BAE6-A63D6C52E979}"/>
    <pc:docChg chg="modSld">
      <pc:chgData name="Laura Wagner" userId="S::lawagner@htw-saarland.de::65bec5fb-4cb8-4905-90d5-8db662a861a0" providerId="AD" clId="Web-{9BA11BC1-439B-4BD1-BAE6-A63D6C52E979}" dt="2021-10-04T12:36:16.946" v="9" actId="1076"/>
      <pc:docMkLst>
        <pc:docMk/>
      </pc:docMkLst>
      <pc:sldChg chg="addSp delSp modSp">
        <pc:chgData name="Laura Wagner" userId="S::lawagner@htw-saarland.de::65bec5fb-4cb8-4905-90d5-8db662a861a0" providerId="AD" clId="Web-{9BA11BC1-439B-4BD1-BAE6-A63D6C52E979}" dt="2021-10-04T12:36:16.946" v="9" actId="1076"/>
        <pc:sldMkLst>
          <pc:docMk/>
          <pc:sldMk cId="2408979506" sldId="262"/>
        </pc:sldMkLst>
        <pc:spChg chg="del mod">
          <ac:chgData name="Laura Wagner" userId="S::lawagner@htw-saarland.de::65bec5fb-4cb8-4905-90d5-8db662a861a0" providerId="AD" clId="Web-{9BA11BC1-439B-4BD1-BAE6-A63D6C52E979}" dt="2021-10-04T12:35:45.492" v="1"/>
          <ac:spMkLst>
            <pc:docMk/>
            <pc:sldMk cId="2408979506" sldId="262"/>
            <ac:spMk id="3" creationId="{55F47863-835D-442C-82F2-3A4337B68EAD}"/>
          </ac:spMkLst>
        </pc:spChg>
        <pc:picChg chg="add mod">
          <ac:chgData name="Laura Wagner" userId="S::lawagner@htw-saarland.de::65bec5fb-4cb8-4905-90d5-8db662a861a0" providerId="AD" clId="Web-{9BA11BC1-439B-4BD1-BAE6-A63D6C52E979}" dt="2021-10-04T12:36:16.946" v="9" actId="1076"/>
          <ac:picMkLst>
            <pc:docMk/>
            <pc:sldMk cId="2408979506" sldId="262"/>
            <ac:picMk id="4" creationId="{7C1DC03B-BCF8-4ED5-88BB-ADD090A30761}"/>
          </ac:picMkLst>
        </pc:picChg>
      </pc:sldChg>
    </pc:docChg>
  </pc:docChgLst>
  <pc:docChgLst>
    <pc:chgData name="Samantha Maaß" userId="S::smaass@htw-saarland.de::6afe11fa-54ba-4a2d-940f-0248db86881e" providerId="AD" clId="Web-{01AB01AD-8BF7-4633-BF2E-5B16A0CCD586}"/>
    <pc:docChg chg="modSld">
      <pc:chgData name="Samantha Maaß" userId="S::smaass@htw-saarland.de::6afe11fa-54ba-4a2d-940f-0248db86881e" providerId="AD" clId="Web-{01AB01AD-8BF7-4633-BF2E-5B16A0CCD586}" dt="2021-10-04T12:57:06.878" v="35"/>
      <pc:docMkLst>
        <pc:docMk/>
      </pc:docMkLst>
      <pc:sldChg chg="addSp delSp modSp">
        <pc:chgData name="Samantha Maaß" userId="S::smaass@htw-saarland.de::6afe11fa-54ba-4a2d-940f-0248db86881e" providerId="AD" clId="Web-{01AB01AD-8BF7-4633-BF2E-5B16A0CCD586}" dt="2021-10-04T12:33:25.111" v="12"/>
        <pc:sldMkLst>
          <pc:docMk/>
          <pc:sldMk cId="882857802" sldId="258"/>
        </pc:sldMkLst>
        <pc:spChg chg="add del">
          <ac:chgData name="Samantha Maaß" userId="S::smaass@htw-saarland.de::6afe11fa-54ba-4a2d-940f-0248db86881e" providerId="AD" clId="Web-{01AB01AD-8BF7-4633-BF2E-5B16A0CCD586}" dt="2021-10-04T12:33:25.111" v="12"/>
          <ac:spMkLst>
            <pc:docMk/>
            <pc:sldMk cId="882857802" sldId="258"/>
            <ac:spMk id="51" creationId="{7FAB5391-3FD0-4975-A44D-41F771130C09}"/>
          </ac:spMkLst>
        </pc:spChg>
        <pc:spChg chg="del">
          <ac:chgData name="Samantha Maaß" userId="S::smaass@htw-saarland.de::6afe11fa-54ba-4a2d-940f-0248db86881e" providerId="AD" clId="Web-{01AB01AD-8BF7-4633-BF2E-5B16A0CCD586}" dt="2021-10-04T12:32:52.156" v="1"/>
          <ac:spMkLst>
            <pc:docMk/>
            <pc:sldMk cId="882857802" sldId="258"/>
            <ac:spMk id="897" creationId="{CBC923C1-F59F-4E47-BC7D-C8E925335616}"/>
          </ac:spMkLst>
        </pc:spChg>
        <pc:picChg chg="add mod">
          <ac:chgData name="Samantha Maaß" userId="S::smaass@htw-saarland.de::6afe11fa-54ba-4a2d-940f-0248db86881e" providerId="AD" clId="Web-{01AB01AD-8BF7-4633-BF2E-5B16A0CCD586}" dt="2021-10-04T12:33:14.942" v="10" actId="14100"/>
          <ac:picMkLst>
            <pc:docMk/>
            <pc:sldMk cId="882857802" sldId="258"/>
            <ac:picMk id="50" creationId="{247C3700-24A1-463F-90C7-48174A15FA9A}"/>
          </ac:picMkLst>
        </pc:picChg>
      </pc:sldChg>
      <pc:sldChg chg="addSp modSp">
        <pc:chgData name="Samantha Maaß" userId="S::smaass@htw-saarland.de::6afe11fa-54ba-4a2d-940f-0248db86881e" providerId="AD" clId="Web-{01AB01AD-8BF7-4633-BF2E-5B16A0CCD586}" dt="2021-10-04T12:34:46.194" v="34" actId="1076"/>
        <pc:sldMkLst>
          <pc:docMk/>
          <pc:sldMk cId="198252264" sldId="263"/>
        </pc:sldMkLst>
        <pc:picChg chg="add mod">
          <ac:chgData name="Samantha Maaß" userId="S::smaass@htw-saarland.de::6afe11fa-54ba-4a2d-940f-0248db86881e" providerId="AD" clId="Web-{01AB01AD-8BF7-4633-BF2E-5B16A0CCD586}" dt="2021-10-04T12:34:39.537" v="32" actId="1076"/>
          <ac:picMkLst>
            <pc:docMk/>
            <pc:sldMk cId="198252264" sldId="263"/>
            <ac:picMk id="3" creationId="{B127E155-9946-4F08-B51A-08265E94CA4D}"/>
          </ac:picMkLst>
        </pc:picChg>
        <pc:picChg chg="mod">
          <ac:chgData name="Samantha Maaß" userId="S::smaass@htw-saarland.de::6afe11fa-54ba-4a2d-940f-0248db86881e" providerId="AD" clId="Web-{01AB01AD-8BF7-4633-BF2E-5B16A0CCD586}" dt="2021-10-04T12:34:46.194" v="34" actId="1076"/>
          <ac:picMkLst>
            <pc:docMk/>
            <pc:sldMk cId="198252264" sldId="263"/>
            <ac:picMk id="4" creationId="{B60E332C-ED43-4254-9DE2-A084910CC5A7}"/>
          </ac:picMkLst>
        </pc:picChg>
        <pc:picChg chg="add mod">
          <ac:chgData name="Samantha Maaß" userId="S::smaass@htw-saarland.de::6afe11fa-54ba-4a2d-940f-0248db86881e" providerId="AD" clId="Web-{01AB01AD-8BF7-4633-BF2E-5B16A0CCD586}" dt="2021-10-04T12:34:42.569" v="33" actId="1076"/>
          <ac:picMkLst>
            <pc:docMk/>
            <pc:sldMk cId="198252264" sldId="263"/>
            <ac:picMk id="5" creationId="{96FCF1AC-DAF9-407F-83AA-A48E9F5730A6}"/>
          </ac:picMkLst>
        </pc:picChg>
        <pc:picChg chg="add mod">
          <ac:chgData name="Samantha Maaß" userId="S::smaass@htw-saarland.de::6afe11fa-54ba-4a2d-940f-0248db86881e" providerId="AD" clId="Web-{01AB01AD-8BF7-4633-BF2E-5B16A0CCD586}" dt="2021-10-04T12:34:37.146" v="31" actId="1076"/>
          <ac:picMkLst>
            <pc:docMk/>
            <pc:sldMk cId="198252264" sldId="263"/>
            <ac:picMk id="6" creationId="{1F05F888-126E-49A1-822F-545A87AA7FB9}"/>
          </ac:picMkLst>
        </pc:picChg>
      </pc:sldChg>
      <pc:sldChg chg="addSp">
        <pc:chgData name="Samantha Maaß" userId="S::smaass@htw-saarland.de::6afe11fa-54ba-4a2d-940f-0248db86881e" providerId="AD" clId="Web-{01AB01AD-8BF7-4633-BF2E-5B16A0CCD586}" dt="2021-10-04T12:57:06.878" v="35"/>
        <pc:sldMkLst>
          <pc:docMk/>
          <pc:sldMk cId="3940730186" sldId="269"/>
        </pc:sldMkLst>
        <pc:spChg chg="add">
          <ac:chgData name="Samantha Maaß" userId="S::smaass@htw-saarland.de::6afe11fa-54ba-4a2d-940f-0248db86881e" providerId="AD" clId="Web-{01AB01AD-8BF7-4633-BF2E-5B16A0CCD586}" dt="2021-10-04T12:57:06.878" v="35"/>
          <ac:spMkLst>
            <pc:docMk/>
            <pc:sldMk cId="3940730186" sldId="269"/>
            <ac:spMk id="4" creationId="{48585744-0A6F-442F-ABE1-AE800C239A45}"/>
          </ac:spMkLst>
        </pc:spChg>
      </pc:sldChg>
    </pc:docChg>
  </pc:docChgLst>
  <pc:docChgLst>
    <pc:chgData name="Jana Larissa Koch" userId="S::jankoch@htw-saarland.de::a7ca070a-3145-4417-bd9c-ef650ff49b91" providerId="AD" clId="Web-{5E80FA50-D1A6-4347-92F6-E6F309840AED}"/>
    <pc:docChg chg="addSld delSld modSld">
      <pc:chgData name="Jana Larissa Koch" userId="S::jankoch@htw-saarland.de::a7ca070a-3145-4417-bd9c-ef650ff49b91" providerId="AD" clId="Web-{5E80FA50-D1A6-4347-92F6-E6F309840AED}" dt="2021-10-05T13:30:36.077" v="29" actId="1076"/>
      <pc:docMkLst>
        <pc:docMk/>
      </pc:docMkLst>
      <pc:sldChg chg="addSp delSp modSp">
        <pc:chgData name="Jana Larissa Koch" userId="S::jankoch@htw-saarland.de::a7ca070a-3145-4417-bd9c-ef650ff49b91" providerId="AD" clId="Web-{5E80FA50-D1A6-4347-92F6-E6F309840AED}" dt="2021-10-05T13:24:09.898" v="21" actId="1076"/>
        <pc:sldMkLst>
          <pc:docMk/>
          <pc:sldMk cId="1133610999" sldId="264"/>
        </pc:sldMkLst>
        <pc:spChg chg="del">
          <ac:chgData name="Jana Larissa Koch" userId="S::jankoch@htw-saarland.de::a7ca070a-3145-4417-bd9c-ef650ff49b91" providerId="AD" clId="Web-{5E80FA50-D1A6-4347-92F6-E6F309840AED}" dt="2021-10-05T13:23:35.147" v="12"/>
          <ac:spMkLst>
            <pc:docMk/>
            <pc:sldMk cId="1133610999" sldId="264"/>
            <ac:spMk id="3" creationId="{55F47863-835D-442C-82F2-3A4337B68EAD}"/>
          </ac:spMkLst>
        </pc:spChg>
        <pc:picChg chg="add mod ord">
          <ac:chgData name="Jana Larissa Koch" userId="S::jankoch@htw-saarland.de::a7ca070a-3145-4417-bd9c-ef650ff49b91" providerId="AD" clId="Web-{5E80FA50-D1A6-4347-92F6-E6F309840AED}" dt="2021-10-05T13:24:09.898" v="21" actId="1076"/>
          <ac:picMkLst>
            <pc:docMk/>
            <pc:sldMk cId="1133610999" sldId="264"/>
            <ac:picMk id="4" creationId="{AC92D24D-82E5-4A7D-BA56-84DB350CCB1D}"/>
          </ac:picMkLst>
        </pc:picChg>
        <pc:picChg chg="add mod">
          <ac:chgData name="Jana Larissa Koch" userId="S::jankoch@htw-saarland.de::a7ca070a-3145-4417-bd9c-ef650ff49b91" providerId="AD" clId="Web-{5E80FA50-D1A6-4347-92F6-E6F309840AED}" dt="2021-10-05T13:23:57.445" v="20" actId="14100"/>
          <ac:picMkLst>
            <pc:docMk/>
            <pc:sldMk cId="1133610999" sldId="264"/>
            <ac:picMk id="5" creationId="{53BE8E6D-8628-4770-B282-796D9FA0EFE0}"/>
          </ac:picMkLst>
        </pc:picChg>
      </pc:sldChg>
      <pc:sldChg chg="addSp delSp modSp">
        <pc:chgData name="Jana Larissa Koch" userId="S::jankoch@htw-saarland.de::a7ca070a-3145-4417-bd9c-ef650ff49b91" providerId="AD" clId="Web-{5E80FA50-D1A6-4347-92F6-E6F309840AED}" dt="2021-10-05T13:30:36.077" v="29" actId="1076"/>
        <pc:sldMkLst>
          <pc:docMk/>
          <pc:sldMk cId="2706618024" sldId="265"/>
        </pc:sldMkLst>
        <pc:spChg chg="del">
          <ac:chgData name="Jana Larissa Koch" userId="S::jankoch@htw-saarland.de::a7ca070a-3145-4417-bd9c-ef650ff49b91" providerId="AD" clId="Web-{5E80FA50-D1A6-4347-92F6-E6F309840AED}" dt="2021-10-05T13:30:08.920" v="22"/>
          <ac:spMkLst>
            <pc:docMk/>
            <pc:sldMk cId="2706618024" sldId="265"/>
            <ac:spMk id="3" creationId="{55F47863-835D-442C-82F2-3A4337B68EAD}"/>
          </ac:spMkLst>
        </pc:spChg>
        <pc:picChg chg="add mod ord">
          <ac:chgData name="Jana Larissa Koch" userId="S::jankoch@htw-saarland.de::a7ca070a-3145-4417-bd9c-ef650ff49b91" providerId="AD" clId="Web-{5E80FA50-D1A6-4347-92F6-E6F309840AED}" dt="2021-10-05T13:30:36.077" v="29" actId="1076"/>
          <ac:picMkLst>
            <pc:docMk/>
            <pc:sldMk cId="2706618024" sldId="265"/>
            <ac:picMk id="4" creationId="{6C72F719-AF58-4EAC-AFD3-19791244D03F}"/>
          </ac:picMkLst>
        </pc:picChg>
      </pc:sldChg>
      <pc:sldChg chg="addSp delSp modSp new mod setBg setClrOvrMap">
        <pc:chgData name="Jana Larissa Koch" userId="S::jankoch@htw-saarland.de::a7ca070a-3145-4417-bd9c-ef650ff49b91" providerId="AD" clId="Web-{5E80FA50-D1A6-4347-92F6-E6F309840AED}" dt="2021-10-05T13:12:15.150" v="11"/>
        <pc:sldMkLst>
          <pc:docMk/>
          <pc:sldMk cId="873424148" sldId="276"/>
        </pc:sldMkLst>
        <pc:spChg chg="add del mod ord">
          <ac:chgData name="Jana Larissa Koch" userId="S::jankoch@htw-saarland.de::a7ca070a-3145-4417-bd9c-ef650ff49b91" providerId="AD" clId="Web-{5E80FA50-D1A6-4347-92F6-E6F309840AED}" dt="2021-10-05T13:11:45.150" v="7"/>
          <ac:spMkLst>
            <pc:docMk/>
            <pc:sldMk cId="873424148" sldId="276"/>
            <ac:spMk id="2" creationId="{46D15C95-B551-4D90-9EE4-188284A6D3DA}"/>
          </ac:spMkLst>
        </pc:spChg>
        <pc:spChg chg="del">
          <ac:chgData name="Jana Larissa Koch" userId="S::jankoch@htw-saarland.de::a7ca070a-3145-4417-bd9c-ef650ff49b91" providerId="AD" clId="Web-{5E80FA50-D1A6-4347-92F6-E6F309840AED}" dt="2021-10-05T13:10:58.758" v="1"/>
          <ac:spMkLst>
            <pc:docMk/>
            <pc:sldMk cId="873424148" sldId="276"/>
            <ac:spMk id="3" creationId="{41D12335-EDCE-44C8-A61D-27230BF78BA4}"/>
          </ac:spMkLst>
        </pc:spChg>
        <pc:spChg chg="add del">
          <ac:chgData name="Jana Larissa Koch" userId="S::jankoch@htw-saarland.de::a7ca070a-3145-4417-bd9c-ef650ff49b91" providerId="AD" clId="Web-{5E80FA50-D1A6-4347-92F6-E6F309840AED}" dt="2021-10-05T13:12:15.150" v="11"/>
          <ac:spMkLst>
            <pc:docMk/>
            <pc:sldMk cId="873424148" sldId="276"/>
            <ac:spMk id="6" creationId="{F8B556C4-7E49-4C36-845D-FC58F507345E}"/>
          </ac:spMkLst>
        </pc:spChg>
        <pc:spChg chg="add del">
          <ac:chgData name="Jana Larissa Koch" userId="S::jankoch@htw-saarland.de::a7ca070a-3145-4417-bd9c-ef650ff49b91" providerId="AD" clId="Web-{5E80FA50-D1A6-4347-92F6-E6F309840AED}" dt="2021-10-05T13:11:47.915" v="8"/>
          <ac:spMkLst>
            <pc:docMk/>
            <pc:sldMk cId="873424148" sldId="276"/>
            <ac:spMk id="8" creationId="{4F5607B4-3DE0-4D3D-9E48-C7282615B9B6}"/>
          </ac:spMkLst>
        </pc:spChg>
        <pc:spChg chg="add del">
          <ac:chgData name="Jana Larissa Koch" userId="S::jankoch@htw-saarland.de::a7ca070a-3145-4417-bd9c-ef650ff49b91" providerId="AD" clId="Web-{5E80FA50-D1A6-4347-92F6-E6F309840AED}" dt="2021-10-05T13:11:40.384" v="5"/>
          <ac:spMkLst>
            <pc:docMk/>
            <pc:sldMk cId="873424148" sldId="276"/>
            <ac:spMk id="9" creationId="{AA6EC888-B85F-410F-B430-06583E94BEEC}"/>
          </ac:spMkLst>
        </pc:spChg>
        <pc:spChg chg="add">
          <ac:chgData name="Jana Larissa Koch" userId="S::jankoch@htw-saarland.de::a7ca070a-3145-4417-bd9c-ef650ff49b91" providerId="AD" clId="Web-{5E80FA50-D1A6-4347-92F6-E6F309840AED}" dt="2021-10-05T13:12:15.150" v="11"/>
          <ac:spMkLst>
            <pc:docMk/>
            <pc:sldMk cId="873424148" sldId="276"/>
            <ac:spMk id="10" creationId="{C5F79084-E805-48DA-8EAC-CD5FD493EEAD}"/>
          </ac:spMkLst>
        </pc:spChg>
        <pc:spChg chg="add del">
          <ac:chgData name="Jana Larissa Koch" userId="S::jankoch@htw-saarland.de::a7ca070a-3145-4417-bd9c-ef650ff49b91" providerId="AD" clId="Web-{5E80FA50-D1A6-4347-92F6-E6F309840AED}" dt="2021-10-05T13:11:40.384" v="5"/>
          <ac:spMkLst>
            <pc:docMk/>
            <pc:sldMk cId="873424148" sldId="276"/>
            <ac:spMk id="11" creationId="{9485DA84-CB73-4E5E-9864-2460CE28055D}"/>
          </ac:spMkLst>
        </pc:spChg>
        <pc:spChg chg="add del">
          <ac:chgData name="Jana Larissa Koch" userId="S::jankoch@htw-saarland.de::a7ca070a-3145-4417-bd9c-ef650ff49b91" providerId="AD" clId="Web-{5E80FA50-D1A6-4347-92F6-E6F309840AED}" dt="2021-10-05T13:11:40.384" v="5"/>
          <ac:spMkLst>
            <pc:docMk/>
            <pc:sldMk cId="873424148" sldId="276"/>
            <ac:spMk id="13" creationId="{7D49185E-361A-421B-8F2D-11C7FFC686F0}"/>
          </ac:spMkLst>
        </pc:spChg>
        <pc:spChg chg="add del">
          <ac:chgData name="Jana Larissa Koch" userId="S::jankoch@htw-saarland.de::a7ca070a-3145-4417-bd9c-ef650ff49b91" providerId="AD" clId="Web-{5E80FA50-D1A6-4347-92F6-E6F309840AED}" dt="2021-10-05T13:11:40.384" v="5"/>
          <ac:spMkLst>
            <pc:docMk/>
            <pc:sldMk cId="873424148" sldId="276"/>
            <ac:spMk id="15" creationId="{14B85BAA-C37F-44B4-B427-B4F10EBB4183}"/>
          </ac:spMkLst>
        </pc:spChg>
        <pc:spChg chg="add del">
          <ac:chgData name="Jana Larissa Koch" userId="S::jankoch@htw-saarland.de::a7ca070a-3145-4417-bd9c-ef650ff49b91" providerId="AD" clId="Web-{5E80FA50-D1A6-4347-92F6-E6F309840AED}" dt="2021-10-05T13:11:40.384" v="5"/>
          <ac:spMkLst>
            <pc:docMk/>
            <pc:sldMk cId="873424148" sldId="276"/>
            <ac:spMk id="17" creationId="{EDC4EE06-D7B4-4FAC-A561-38A1C380232A}"/>
          </ac:spMkLst>
        </pc:spChg>
        <pc:spChg chg="add del">
          <ac:chgData name="Jana Larissa Koch" userId="S::jankoch@htw-saarland.de::a7ca070a-3145-4417-bd9c-ef650ff49b91" providerId="AD" clId="Web-{5E80FA50-D1A6-4347-92F6-E6F309840AED}" dt="2021-10-05T13:11:40.384" v="5"/>
          <ac:spMkLst>
            <pc:docMk/>
            <pc:sldMk cId="873424148" sldId="276"/>
            <ac:spMk id="19" creationId="{9018D83B-903C-4782-B1BB-A45164A71F60}"/>
          </ac:spMkLst>
        </pc:spChg>
        <pc:spChg chg="add del">
          <ac:chgData name="Jana Larissa Koch" userId="S::jankoch@htw-saarland.de::a7ca070a-3145-4417-bd9c-ef650ff49b91" providerId="AD" clId="Web-{5E80FA50-D1A6-4347-92F6-E6F309840AED}" dt="2021-10-05T13:11:40.384" v="5"/>
          <ac:spMkLst>
            <pc:docMk/>
            <pc:sldMk cId="873424148" sldId="276"/>
            <ac:spMk id="21" creationId="{8785589A-A5AC-409A-B2A2-24D871B4CEF0}"/>
          </ac:spMkLst>
        </pc:spChg>
        <pc:picChg chg="add mod ord">
          <ac:chgData name="Jana Larissa Koch" userId="S::jankoch@htw-saarland.de::a7ca070a-3145-4417-bd9c-ef650ff49b91" providerId="AD" clId="Web-{5E80FA50-D1A6-4347-92F6-E6F309840AED}" dt="2021-10-05T13:12:15.150" v="11"/>
          <ac:picMkLst>
            <pc:docMk/>
            <pc:sldMk cId="873424148" sldId="276"/>
            <ac:picMk id="4" creationId="{3197967D-49D3-45ED-A7F6-98794267A523}"/>
          </ac:picMkLst>
        </pc:picChg>
      </pc:sldChg>
      <pc:sldChg chg="new del">
        <pc:chgData name="Jana Larissa Koch" userId="S::jankoch@htw-saarland.de::a7ca070a-3145-4417-bd9c-ef650ff49b91" providerId="AD" clId="Web-{5E80FA50-D1A6-4347-92F6-E6F309840AED}" dt="2021-10-05T13:12:08.181" v="10"/>
        <pc:sldMkLst>
          <pc:docMk/>
          <pc:sldMk cId="364821980" sldId="277"/>
        </pc:sldMkLst>
      </pc:sldChg>
    </pc:docChg>
  </pc:docChgLst>
</pc:chgInfo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7647607-9A42-4B3D-ACCD-4E65FE359796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1399B998-FDB8-4079-A0ED-3C7508C823E5}">
      <dgm:prSet phldrT="[Text]" phldr="0"/>
      <dgm:spPr/>
      <dgm:t>
        <a:bodyPr/>
        <a:lstStyle/>
        <a:p>
          <a:pPr rtl="0"/>
          <a:r>
            <a:rPr lang="de-DE">
              <a:latin typeface="Franklin Gothic Book" panose="020B0503020102020204"/>
            </a:rPr>
            <a:t>Houdini allgemein verstehen</a:t>
          </a:r>
          <a:endParaRPr lang="de-DE"/>
        </a:p>
      </dgm:t>
    </dgm:pt>
    <dgm:pt modelId="{271049D4-D751-42D2-B480-69FC8953DA1F}" type="parTrans" cxnId="{B452EB36-AC33-4BB5-A684-9D0A5A3A5752}">
      <dgm:prSet/>
      <dgm:spPr/>
    </dgm:pt>
    <dgm:pt modelId="{47C8E963-4D9E-4430-90D2-A1A78E6AD00E}" type="sibTrans" cxnId="{B452EB36-AC33-4BB5-A684-9D0A5A3A5752}">
      <dgm:prSet/>
      <dgm:spPr/>
      <dgm:t>
        <a:bodyPr/>
        <a:lstStyle/>
        <a:p>
          <a:endParaRPr lang="de-DE"/>
        </a:p>
      </dgm:t>
    </dgm:pt>
    <dgm:pt modelId="{25ACC211-7CA7-4269-8415-C4C152C92BA3}">
      <dgm:prSet phldrT="[Text]" phldr="0"/>
      <dgm:spPr/>
      <dgm:t>
        <a:bodyPr/>
        <a:lstStyle/>
        <a:p>
          <a:pPr rtl="0"/>
          <a:r>
            <a:rPr lang="de-DE">
              <a:latin typeface="Franklin Gothic Book" panose="020B0503020102020204"/>
            </a:rPr>
            <a:t>Erste Design ideen</a:t>
          </a:r>
          <a:endParaRPr lang="de-DE"/>
        </a:p>
      </dgm:t>
    </dgm:pt>
    <dgm:pt modelId="{931A347E-37B1-41F6-99B6-64E533F74EA8}" type="parTrans" cxnId="{87C8B1A4-504C-453A-97B5-870C57A8B8A6}">
      <dgm:prSet/>
      <dgm:spPr/>
    </dgm:pt>
    <dgm:pt modelId="{60E5C9E7-DAEC-414F-9C69-9E5BDAA718EE}" type="sibTrans" cxnId="{87C8B1A4-504C-453A-97B5-870C57A8B8A6}">
      <dgm:prSet/>
      <dgm:spPr/>
      <dgm:t>
        <a:bodyPr/>
        <a:lstStyle/>
        <a:p>
          <a:endParaRPr lang="de-DE"/>
        </a:p>
      </dgm:t>
    </dgm:pt>
    <dgm:pt modelId="{75007758-2897-40D2-9823-D9680F8AE634}">
      <dgm:prSet phldrT="[Text]" phldr="0"/>
      <dgm:spPr/>
      <dgm:t>
        <a:bodyPr/>
        <a:lstStyle/>
        <a:p>
          <a:pPr rtl="0"/>
          <a:r>
            <a:rPr lang="de-DE">
              <a:latin typeface="Franklin Gothic Book" panose="020B0503020102020204"/>
            </a:rPr>
            <a:t>Objekte aufgeteilt</a:t>
          </a:r>
          <a:endParaRPr lang="de-DE"/>
        </a:p>
      </dgm:t>
    </dgm:pt>
    <dgm:pt modelId="{E92B066F-6D20-4AA7-90BB-80D50F5EA3D1}" type="parTrans" cxnId="{42D5D8CB-049B-4687-A634-DFB717B8C52B}">
      <dgm:prSet/>
      <dgm:spPr/>
    </dgm:pt>
    <dgm:pt modelId="{9B8D240E-8E2B-41C0-AB87-21984049A56D}" type="sibTrans" cxnId="{42D5D8CB-049B-4687-A634-DFB717B8C52B}">
      <dgm:prSet/>
      <dgm:spPr/>
      <dgm:t>
        <a:bodyPr/>
        <a:lstStyle/>
        <a:p>
          <a:endParaRPr lang="de-DE"/>
        </a:p>
      </dgm:t>
    </dgm:pt>
    <dgm:pt modelId="{4B4E184D-7C28-49CA-9E41-BF4279D37C93}">
      <dgm:prSet phldr="0"/>
      <dgm:spPr/>
      <dgm:t>
        <a:bodyPr/>
        <a:lstStyle/>
        <a:p>
          <a:pPr rtl="0"/>
          <a:r>
            <a:rPr lang="de-DE">
              <a:latin typeface="Franklin Gothic Book" panose="020B0503020102020204"/>
            </a:rPr>
            <a:t>Design angepasst</a:t>
          </a:r>
        </a:p>
      </dgm:t>
    </dgm:pt>
    <dgm:pt modelId="{CFA17A40-EDCD-4EC2-8D05-FA53FF71C1E8}" type="parTrans" cxnId="{417E6450-E562-4940-9285-3EDB7B6104D6}">
      <dgm:prSet/>
      <dgm:spPr/>
    </dgm:pt>
    <dgm:pt modelId="{57307060-482C-40D0-A81D-46C4301C2595}" type="sibTrans" cxnId="{417E6450-E562-4940-9285-3EDB7B6104D6}">
      <dgm:prSet/>
      <dgm:spPr/>
      <dgm:t>
        <a:bodyPr/>
        <a:lstStyle/>
        <a:p>
          <a:endParaRPr lang="de-DE"/>
        </a:p>
      </dgm:t>
    </dgm:pt>
    <dgm:pt modelId="{39FBB09C-6895-480B-9170-69DDC131C1A6}">
      <dgm:prSet phldr="0"/>
      <dgm:spPr/>
      <dgm:t>
        <a:bodyPr/>
        <a:lstStyle/>
        <a:p>
          <a:pPr rtl="0"/>
          <a:r>
            <a:rPr lang="de-DE">
              <a:latin typeface="Franklin Gothic Book" panose="020B0503020102020204"/>
            </a:rPr>
            <a:t>Fertige Szene</a:t>
          </a:r>
        </a:p>
      </dgm:t>
    </dgm:pt>
    <dgm:pt modelId="{6F677C35-8E98-4C47-9062-C5863D05CF52}" type="parTrans" cxnId="{CFCC4CEF-1E02-4E1F-851D-B4F4E559F9B9}">
      <dgm:prSet/>
      <dgm:spPr/>
    </dgm:pt>
    <dgm:pt modelId="{D9E07EEA-3FEE-48A7-AC9F-B89B886D9ABA}" type="sibTrans" cxnId="{CFCC4CEF-1E02-4E1F-851D-B4F4E559F9B9}">
      <dgm:prSet/>
      <dgm:spPr/>
    </dgm:pt>
    <dgm:pt modelId="{46177221-49FE-4B16-9F87-6D07541CF39D}">
      <dgm:prSet phldr="0"/>
      <dgm:spPr/>
      <dgm:t>
        <a:bodyPr/>
        <a:lstStyle/>
        <a:p>
          <a:r>
            <a:rPr lang="de-DE">
              <a:latin typeface="Franklin Gothic Book" panose="020B0503020102020204"/>
            </a:rPr>
            <a:t>Zusammengesetzt</a:t>
          </a:r>
        </a:p>
      </dgm:t>
    </dgm:pt>
    <dgm:pt modelId="{4E6F6955-E481-4DEF-BAFA-EE93E716E3CF}" type="parTrans" cxnId="{CB50FE8C-4746-4A1B-B6AE-896E4C77F6F6}">
      <dgm:prSet/>
      <dgm:spPr/>
    </dgm:pt>
    <dgm:pt modelId="{D28B838D-3F96-407F-A09C-07AA46A26123}" type="sibTrans" cxnId="{CB50FE8C-4746-4A1B-B6AE-896E4C77F6F6}">
      <dgm:prSet/>
      <dgm:spPr/>
      <dgm:t>
        <a:bodyPr/>
        <a:lstStyle/>
        <a:p>
          <a:endParaRPr lang="de-DE"/>
        </a:p>
      </dgm:t>
    </dgm:pt>
    <dgm:pt modelId="{D6AC255E-846A-42BE-8A31-12AB1876FE41}">
      <dgm:prSet phldr="0"/>
      <dgm:spPr/>
      <dgm:t>
        <a:bodyPr/>
        <a:lstStyle/>
        <a:p>
          <a:pPr rtl="0"/>
          <a:r>
            <a:rPr lang="de-DE">
              <a:latin typeface="Franklin Gothic Book" panose="020B0503020102020204"/>
            </a:rPr>
            <a:t>Einzelne Objekte erstellt</a:t>
          </a:r>
        </a:p>
      </dgm:t>
    </dgm:pt>
    <dgm:pt modelId="{BF0CB7D8-AAB9-4195-9380-A34E52BB7F4A}" type="parTrans" cxnId="{F0B057B9-45A7-44EF-B0D8-4D887BA4FB49}">
      <dgm:prSet/>
      <dgm:spPr/>
    </dgm:pt>
    <dgm:pt modelId="{85E61FFC-F1ED-4F33-834E-3B28D6159B39}" type="sibTrans" cxnId="{F0B057B9-45A7-44EF-B0D8-4D887BA4FB49}">
      <dgm:prSet/>
      <dgm:spPr/>
      <dgm:t>
        <a:bodyPr/>
        <a:lstStyle/>
        <a:p>
          <a:endParaRPr lang="de-DE"/>
        </a:p>
      </dgm:t>
    </dgm:pt>
    <dgm:pt modelId="{8419E949-8DEA-4099-917C-AE9511B10B70}" type="pres">
      <dgm:prSet presAssocID="{47647607-9A42-4B3D-ACCD-4E65FE359796}" presName="Name0" presStyleCnt="0">
        <dgm:presLayoutVars>
          <dgm:dir/>
          <dgm:resizeHandles val="exact"/>
        </dgm:presLayoutVars>
      </dgm:prSet>
      <dgm:spPr/>
    </dgm:pt>
    <dgm:pt modelId="{4EABBDBC-C6EC-4F24-B778-F4FA2B12CC31}" type="pres">
      <dgm:prSet presAssocID="{1399B998-FDB8-4079-A0ED-3C7508C823E5}" presName="node" presStyleLbl="node1" presStyleIdx="0" presStyleCnt="7">
        <dgm:presLayoutVars>
          <dgm:bulletEnabled val="1"/>
        </dgm:presLayoutVars>
      </dgm:prSet>
      <dgm:spPr/>
    </dgm:pt>
    <dgm:pt modelId="{49D31B0B-07B1-4E9B-A2F7-4E9BB5C1671E}" type="pres">
      <dgm:prSet presAssocID="{47C8E963-4D9E-4430-90D2-A1A78E6AD00E}" presName="sibTrans" presStyleLbl="sibTrans2D1" presStyleIdx="0" presStyleCnt="6"/>
      <dgm:spPr/>
    </dgm:pt>
    <dgm:pt modelId="{B5960DBA-C458-4087-9DA2-8D52FD1EA6D8}" type="pres">
      <dgm:prSet presAssocID="{47C8E963-4D9E-4430-90D2-A1A78E6AD00E}" presName="connectorText" presStyleLbl="sibTrans2D1" presStyleIdx="0" presStyleCnt="6"/>
      <dgm:spPr/>
    </dgm:pt>
    <dgm:pt modelId="{219FEE33-E9EF-4CF2-B4CA-7C26143586C6}" type="pres">
      <dgm:prSet presAssocID="{25ACC211-7CA7-4269-8415-C4C152C92BA3}" presName="node" presStyleLbl="node1" presStyleIdx="1" presStyleCnt="7">
        <dgm:presLayoutVars>
          <dgm:bulletEnabled val="1"/>
        </dgm:presLayoutVars>
      </dgm:prSet>
      <dgm:spPr/>
    </dgm:pt>
    <dgm:pt modelId="{03595A48-37C9-4E3C-BC67-C7765E0EDE7F}" type="pres">
      <dgm:prSet presAssocID="{60E5C9E7-DAEC-414F-9C69-9E5BDAA718EE}" presName="sibTrans" presStyleLbl="sibTrans2D1" presStyleIdx="1" presStyleCnt="6"/>
      <dgm:spPr/>
    </dgm:pt>
    <dgm:pt modelId="{EDA3EA9C-297F-4C11-A20B-089688A77212}" type="pres">
      <dgm:prSet presAssocID="{60E5C9E7-DAEC-414F-9C69-9E5BDAA718EE}" presName="connectorText" presStyleLbl="sibTrans2D1" presStyleIdx="1" presStyleCnt="6"/>
      <dgm:spPr/>
    </dgm:pt>
    <dgm:pt modelId="{E1E1BD34-C5A3-481B-856A-2ADE9AE442F8}" type="pres">
      <dgm:prSet presAssocID="{75007758-2897-40D2-9823-D9680F8AE634}" presName="node" presStyleLbl="node1" presStyleIdx="2" presStyleCnt="7">
        <dgm:presLayoutVars>
          <dgm:bulletEnabled val="1"/>
        </dgm:presLayoutVars>
      </dgm:prSet>
      <dgm:spPr/>
    </dgm:pt>
    <dgm:pt modelId="{A9D44233-CD80-46DF-8613-08640EB9D157}" type="pres">
      <dgm:prSet presAssocID="{9B8D240E-8E2B-41C0-AB87-21984049A56D}" presName="sibTrans" presStyleLbl="sibTrans2D1" presStyleIdx="2" presStyleCnt="6"/>
      <dgm:spPr/>
    </dgm:pt>
    <dgm:pt modelId="{52AAF056-376E-430C-91A2-9002F42DC054}" type="pres">
      <dgm:prSet presAssocID="{9B8D240E-8E2B-41C0-AB87-21984049A56D}" presName="connectorText" presStyleLbl="sibTrans2D1" presStyleIdx="2" presStyleCnt="6"/>
      <dgm:spPr/>
    </dgm:pt>
    <dgm:pt modelId="{8F512FDB-11E4-40F0-B173-CFC4F98D1096}" type="pres">
      <dgm:prSet presAssocID="{4B4E184D-7C28-49CA-9E41-BF4279D37C93}" presName="node" presStyleLbl="node1" presStyleIdx="3" presStyleCnt="7">
        <dgm:presLayoutVars>
          <dgm:bulletEnabled val="1"/>
        </dgm:presLayoutVars>
      </dgm:prSet>
      <dgm:spPr/>
    </dgm:pt>
    <dgm:pt modelId="{B894A44E-6B21-42E3-9F71-D08E7FCA4F70}" type="pres">
      <dgm:prSet presAssocID="{57307060-482C-40D0-A81D-46C4301C2595}" presName="sibTrans" presStyleLbl="sibTrans2D1" presStyleIdx="3" presStyleCnt="6"/>
      <dgm:spPr/>
    </dgm:pt>
    <dgm:pt modelId="{72B31806-18ED-413F-8D53-368168935F15}" type="pres">
      <dgm:prSet presAssocID="{57307060-482C-40D0-A81D-46C4301C2595}" presName="connectorText" presStyleLbl="sibTrans2D1" presStyleIdx="3" presStyleCnt="6"/>
      <dgm:spPr/>
    </dgm:pt>
    <dgm:pt modelId="{80924A78-5320-4305-BFB8-3B6DD6512C8A}" type="pres">
      <dgm:prSet presAssocID="{D6AC255E-846A-42BE-8A31-12AB1876FE41}" presName="node" presStyleLbl="node1" presStyleIdx="4" presStyleCnt="7">
        <dgm:presLayoutVars>
          <dgm:bulletEnabled val="1"/>
        </dgm:presLayoutVars>
      </dgm:prSet>
      <dgm:spPr/>
    </dgm:pt>
    <dgm:pt modelId="{6654AAE3-2D2D-4110-970B-0D1E1C5016B9}" type="pres">
      <dgm:prSet presAssocID="{85E61FFC-F1ED-4F33-834E-3B28D6159B39}" presName="sibTrans" presStyleLbl="sibTrans2D1" presStyleIdx="4" presStyleCnt="6"/>
      <dgm:spPr/>
    </dgm:pt>
    <dgm:pt modelId="{3B253152-FDB5-4391-B73B-7990585D91B2}" type="pres">
      <dgm:prSet presAssocID="{85E61FFC-F1ED-4F33-834E-3B28D6159B39}" presName="connectorText" presStyleLbl="sibTrans2D1" presStyleIdx="4" presStyleCnt="6"/>
      <dgm:spPr/>
    </dgm:pt>
    <dgm:pt modelId="{72079819-1374-4640-8C05-6812A895F32F}" type="pres">
      <dgm:prSet presAssocID="{46177221-49FE-4B16-9F87-6D07541CF39D}" presName="node" presStyleLbl="node1" presStyleIdx="5" presStyleCnt="7">
        <dgm:presLayoutVars>
          <dgm:bulletEnabled val="1"/>
        </dgm:presLayoutVars>
      </dgm:prSet>
      <dgm:spPr/>
    </dgm:pt>
    <dgm:pt modelId="{FDDF5DCB-F75E-4FC3-BBF7-65D6C65A164C}" type="pres">
      <dgm:prSet presAssocID="{D28B838D-3F96-407F-A09C-07AA46A26123}" presName="sibTrans" presStyleLbl="sibTrans2D1" presStyleIdx="5" presStyleCnt="6"/>
      <dgm:spPr/>
    </dgm:pt>
    <dgm:pt modelId="{9C0D4748-8929-4300-A012-520C6E46B4A5}" type="pres">
      <dgm:prSet presAssocID="{D28B838D-3F96-407F-A09C-07AA46A26123}" presName="connectorText" presStyleLbl="sibTrans2D1" presStyleIdx="5" presStyleCnt="6"/>
      <dgm:spPr/>
    </dgm:pt>
    <dgm:pt modelId="{8398DC76-1BD6-4B4D-A409-B47E90E660DD}" type="pres">
      <dgm:prSet presAssocID="{39FBB09C-6895-480B-9170-69DDC131C1A6}" presName="node" presStyleLbl="node1" presStyleIdx="6" presStyleCnt="7">
        <dgm:presLayoutVars>
          <dgm:bulletEnabled val="1"/>
        </dgm:presLayoutVars>
      </dgm:prSet>
      <dgm:spPr/>
    </dgm:pt>
  </dgm:ptLst>
  <dgm:cxnLst>
    <dgm:cxn modelId="{F84C710A-2351-47BB-9C96-E6B9A123347A}" type="presOf" srcId="{47C8E963-4D9E-4430-90D2-A1A78E6AD00E}" destId="{49D31B0B-07B1-4E9B-A2F7-4E9BB5C1671E}" srcOrd="0" destOrd="0" presId="urn:microsoft.com/office/officeart/2005/8/layout/process1"/>
    <dgm:cxn modelId="{3F4A4319-9280-4FC3-BB8C-AE12ADC2FDC6}" type="presOf" srcId="{1399B998-FDB8-4079-A0ED-3C7508C823E5}" destId="{4EABBDBC-C6EC-4F24-B778-F4FA2B12CC31}" srcOrd="0" destOrd="0" presId="urn:microsoft.com/office/officeart/2005/8/layout/process1"/>
    <dgm:cxn modelId="{9B634F26-FA3D-4939-8A0F-C8E81B434E4E}" type="presOf" srcId="{85E61FFC-F1ED-4F33-834E-3B28D6159B39}" destId="{3B253152-FDB5-4391-B73B-7990585D91B2}" srcOrd="1" destOrd="0" presId="urn:microsoft.com/office/officeart/2005/8/layout/process1"/>
    <dgm:cxn modelId="{2FBE002A-6574-4D21-999D-B51E0586BBE7}" type="presOf" srcId="{D28B838D-3F96-407F-A09C-07AA46A26123}" destId="{FDDF5DCB-F75E-4FC3-BBF7-65D6C65A164C}" srcOrd="0" destOrd="0" presId="urn:microsoft.com/office/officeart/2005/8/layout/process1"/>
    <dgm:cxn modelId="{B452EB36-AC33-4BB5-A684-9D0A5A3A5752}" srcId="{47647607-9A42-4B3D-ACCD-4E65FE359796}" destId="{1399B998-FDB8-4079-A0ED-3C7508C823E5}" srcOrd="0" destOrd="0" parTransId="{271049D4-D751-42D2-B480-69FC8953DA1F}" sibTransId="{47C8E963-4D9E-4430-90D2-A1A78E6AD00E}"/>
    <dgm:cxn modelId="{69058637-6F60-47B0-AE75-466F4E14C208}" type="presOf" srcId="{9B8D240E-8E2B-41C0-AB87-21984049A56D}" destId="{52AAF056-376E-430C-91A2-9002F42DC054}" srcOrd="1" destOrd="0" presId="urn:microsoft.com/office/officeart/2005/8/layout/process1"/>
    <dgm:cxn modelId="{2B8A564D-ED61-4859-9EEC-651975EA9D66}" type="presOf" srcId="{9B8D240E-8E2B-41C0-AB87-21984049A56D}" destId="{A9D44233-CD80-46DF-8613-08640EB9D157}" srcOrd="0" destOrd="0" presId="urn:microsoft.com/office/officeart/2005/8/layout/process1"/>
    <dgm:cxn modelId="{0F1FFA6E-5DC7-44E3-8378-5B5E464DEF1A}" type="presOf" srcId="{85E61FFC-F1ED-4F33-834E-3B28D6159B39}" destId="{6654AAE3-2D2D-4110-970B-0D1E1C5016B9}" srcOrd="0" destOrd="0" presId="urn:microsoft.com/office/officeart/2005/8/layout/process1"/>
    <dgm:cxn modelId="{853C996F-E2E9-460C-8FC9-66C886181DF7}" type="presOf" srcId="{57307060-482C-40D0-A81D-46C4301C2595}" destId="{B894A44E-6B21-42E3-9F71-D08E7FCA4F70}" srcOrd="0" destOrd="0" presId="urn:microsoft.com/office/officeart/2005/8/layout/process1"/>
    <dgm:cxn modelId="{417E6450-E562-4940-9285-3EDB7B6104D6}" srcId="{47647607-9A42-4B3D-ACCD-4E65FE359796}" destId="{4B4E184D-7C28-49CA-9E41-BF4279D37C93}" srcOrd="3" destOrd="0" parTransId="{CFA17A40-EDCD-4EC2-8D05-FA53FF71C1E8}" sibTransId="{57307060-482C-40D0-A81D-46C4301C2595}"/>
    <dgm:cxn modelId="{3A60A652-C2CD-4A92-99DA-904596130CAF}" type="presOf" srcId="{4B4E184D-7C28-49CA-9E41-BF4279D37C93}" destId="{8F512FDB-11E4-40F0-B173-CFC4F98D1096}" srcOrd="0" destOrd="0" presId="urn:microsoft.com/office/officeart/2005/8/layout/process1"/>
    <dgm:cxn modelId="{FBC77182-72EE-496B-B14B-F70803348B88}" type="presOf" srcId="{D28B838D-3F96-407F-A09C-07AA46A26123}" destId="{9C0D4748-8929-4300-A012-520C6E46B4A5}" srcOrd="1" destOrd="0" presId="urn:microsoft.com/office/officeart/2005/8/layout/process1"/>
    <dgm:cxn modelId="{CB50FE8C-4746-4A1B-B6AE-896E4C77F6F6}" srcId="{47647607-9A42-4B3D-ACCD-4E65FE359796}" destId="{46177221-49FE-4B16-9F87-6D07541CF39D}" srcOrd="5" destOrd="0" parTransId="{4E6F6955-E481-4DEF-BAFA-EE93E716E3CF}" sibTransId="{D28B838D-3F96-407F-A09C-07AA46A26123}"/>
    <dgm:cxn modelId="{3DD3F498-EBCD-42CB-9552-F0038BE9F0E0}" type="presOf" srcId="{47647607-9A42-4B3D-ACCD-4E65FE359796}" destId="{8419E949-8DEA-4099-917C-AE9511B10B70}" srcOrd="0" destOrd="0" presId="urn:microsoft.com/office/officeart/2005/8/layout/process1"/>
    <dgm:cxn modelId="{55D2D3A0-3F4B-42F2-B4EA-57D482F721BF}" type="presOf" srcId="{39FBB09C-6895-480B-9170-69DDC131C1A6}" destId="{8398DC76-1BD6-4B4D-A409-B47E90E660DD}" srcOrd="0" destOrd="0" presId="urn:microsoft.com/office/officeart/2005/8/layout/process1"/>
    <dgm:cxn modelId="{87C8B1A4-504C-453A-97B5-870C57A8B8A6}" srcId="{47647607-9A42-4B3D-ACCD-4E65FE359796}" destId="{25ACC211-7CA7-4269-8415-C4C152C92BA3}" srcOrd="1" destOrd="0" parTransId="{931A347E-37B1-41F6-99B6-64E533F74EA8}" sibTransId="{60E5C9E7-DAEC-414F-9C69-9E5BDAA718EE}"/>
    <dgm:cxn modelId="{55929AA5-DC0D-4845-9218-EFA7C8D9CBFB}" type="presOf" srcId="{60E5C9E7-DAEC-414F-9C69-9E5BDAA718EE}" destId="{EDA3EA9C-297F-4C11-A20B-089688A77212}" srcOrd="1" destOrd="0" presId="urn:microsoft.com/office/officeart/2005/8/layout/process1"/>
    <dgm:cxn modelId="{E34EA3B5-6549-4151-B294-6733811A755F}" type="presOf" srcId="{60E5C9E7-DAEC-414F-9C69-9E5BDAA718EE}" destId="{03595A48-37C9-4E3C-BC67-C7765E0EDE7F}" srcOrd="0" destOrd="0" presId="urn:microsoft.com/office/officeart/2005/8/layout/process1"/>
    <dgm:cxn modelId="{F0B057B9-45A7-44EF-B0D8-4D887BA4FB49}" srcId="{47647607-9A42-4B3D-ACCD-4E65FE359796}" destId="{D6AC255E-846A-42BE-8A31-12AB1876FE41}" srcOrd="4" destOrd="0" parTransId="{BF0CB7D8-AAB9-4195-9380-A34E52BB7F4A}" sibTransId="{85E61FFC-F1ED-4F33-834E-3B28D6159B39}"/>
    <dgm:cxn modelId="{17F03BBB-F91F-4B10-8654-0291D638569C}" type="presOf" srcId="{47C8E963-4D9E-4430-90D2-A1A78E6AD00E}" destId="{B5960DBA-C458-4087-9DA2-8D52FD1EA6D8}" srcOrd="1" destOrd="0" presId="urn:microsoft.com/office/officeart/2005/8/layout/process1"/>
    <dgm:cxn modelId="{F7C907BD-BC8B-4EFE-BC19-8FB80652B9B1}" type="presOf" srcId="{46177221-49FE-4B16-9F87-6D07541CF39D}" destId="{72079819-1374-4640-8C05-6812A895F32F}" srcOrd="0" destOrd="0" presId="urn:microsoft.com/office/officeart/2005/8/layout/process1"/>
    <dgm:cxn modelId="{C17D0FC2-14F8-49FD-8216-9EB150406DAB}" type="presOf" srcId="{D6AC255E-846A-42BE-8A31-12AB1876FE41}" destId="{80924A78-5320-4305-BFB8-3B6DD6512C8A}" srcOrd="0" destOrd="0" presId="urn:microsoft.com/office/officeart/2005/8/layout/process1"/>
    <dgm:cxn modelId="{42D5D8CB-049B-4687-A634-DFB717B8C52B}" srcId="{47647607-9A42-4B3D-ACCD-4E65FE359796}" destId="{75007758-2897-40D2-9823-D9680F8AE634}" srcOrd="2" destOrd="0" parTransId="{E92B066F-6D20-4AA7-90BB-80D50F5EA3D1}" sibTransId="{9B8D240E-8E2B-41C0-AB87-21984049A56D}"/>
    <dgm:cxn modelId="{E2944CD5-3618-4EC8-B063-3BD89062AAA4}" type="presOf" srcId="{75007758-2897-40D2-9823-D9680F8AE634}" destId="{E1E1BD34-C5A3-481B-856A-2ADE9AE442F8}" srcOrd="0" destOrd="0" presId="urn:microsoft.com/office/officeart/2005/8/layout/process1"/>
    <dgm:cxn modelId="{837D4CDD-BC2A-403C-BD39-478388EE5E36}" type="presOf" srcId="{25ACC211-7CA7-4269-8415-C4C152C92BA3}" destId="{219FEE33-E9EF-4CF2-B4CA-7C26143586C6}" srcOrd="0" destOrd="0" presId="urn:microsoft.com/office/officeart/2005/8/layout/process1"/>
    <dgm:cxn modelId="{CFCC4CEF-1E02-4E1F-851D-B4F4E559F9B9}" srcId="{47647607-9A42-4B3D-ACCD-4E65FE359796}" destId="{39FBB09C-6895-480B-9170-69DDC131C1A6}" srcOrd="6" destOrd="0" parTransId="{6F677C35-8E98-4C47-9062-C5863D05CF52}" sibTransId="{D9E07EEA-3FEE-48A7-AC9F-B89B886D9ABA}"/>
    <dgm:cxn modelId="{EB8EBEFB-D21E-4C65-B14A-24CC8DE53946}" type="presOf" srcId="{57307060-482C-40D0-A81D-46C4301C2595}" destId="{72B31806-18ED-413F-8D53-368168935F15}" srcOrd="1" destOrd="0" presId="urn:microsoft.com/office/officeart/2005/8/layout/process1"/>
    <dgm:cxn modelId="{73258BF7-6320-4729-8645-1213F3CBCE1D}" type="presParOf" srcId="{8419E949-8DEA-4099-917C-AE9511B10B70}" destId="{4EABBDBC-C6EC-4F24-B778-F4FA2B12CC31}" srcOrd="0" destOrd="0" presId="urn:microsoft.com/office/officeart/2005/8/layout/process1"/>
    <dgm:cxn modelId="{B74AC313-2A28-4CC8-BFC6-731D6DA3DC24}" type="presParOf" srcId="{8419E949-8DEA-4099-917C-AE9511B10B70}" destId="{49D31B0B-07B1-4E9B-A2F7-4E9BB5C1671E}" srcOrd="1" destOrd="0" presId="urn:microsoft.com/office/officeart/2005/8/layout/process1"/>
    <dgm:cxn modelId="{AB93E0C6-E0C7-46B5-A4E9-22CA910D0D84}" type="presParOf" srcId="{49D31B0B-07B1-4E9B-A2F7-4E9BB5C1671E}" destId="{B5960DBA-C458-4087-9DA2-8D52FD1EA6D8}" srcOrd="0" destOrd="0" presId="urn:microsoft.com/office/officeart/2005/8/layout/process1"/>
    <dgm:cxn modelId="{1C65B405-E3BB-4B65-9391-9724E981674D}" type="presParOf" srcId="{8419E949-8DEA-4099-917C-AE9511B10B70}" destId="{219FEE33-E9EF-4CF2-B4CA-7C26143586C6}" srcOrd="2" destOrd="0" presId="urn:microsoft.com/office/officeart/2005/8/layout/process1"/>
    <dgm:cxn modelId="{3EB7EE48-EFAA-4F4D-8002-D23F2C4E4D83}" type="presParOf" srcId="{8419E949-8DEA-4099-917C-AE9511B10B70}" destId="{03595A48-37C9-4E3C-BC67-C7765E0EDE7F}" srcOrd="3" destOrd="0" presId="urn:microsoft.com/office/officeart/2005/8/layout/process1"/>
    <dgm:cxn modelId="{82430B53-CA55-47F4-8AEC-8EAC25C5C748}" type="presParOf" srcId="{03595A48-37C9-4E3C-BC67-C7765E0EDE7F}" destId="{EDA3EA9C-297F-4C11-A20B-089688A77212}" srcOrd="0" destOrd="0" presId="urn:microsoft.com/office/officeart/2005/8/layout/process1"/>
    <dgm:cxn modelId="{E42D0909-6DFA-4557-B5E1-FA147D16C2C0}" type="presParOf" srcId="{8419E949-8DEA-4099-917C-AE9511B10B70}" destId="{E1E1BD34-C5A3-481B-856A-2ADE9AE442F8}" srcOrd="4" destOrd="0" presId="urn:microsoft.com/office/officeart/2005/8/layout/process1"/>
    <dgm:cxn modelId="{639E42FC-80E9-41DC-B355-960FC9D00CC4}" type="presParOf" srcId="{8419E949-8DEA-4099-917C-AE9511B10B70}" destId="{A9D44233-CD80-46DF-8613-08640EB9D157}" srcOrd="5" destOrd="0" presId="urn:microsoft.com/office/officeart/2005/8/layout/process1"/>
    <dgm:cxn modelId="{4A29FB7F-66C1-4728-908D-617D114486D5}" type="presParOf" srcId="{A9D44233-CD80-46DF-8613-08640EB9D157}" destId="{52AAF056-376E-430C-91A2-9002F42DC054}" srcOrd="0" destOrd="0" presId="urn:microsoft.com/office/officeart/2005/8/layout/process1"/>
    <dgm:cxn modelId="{727F5288-5F2A-4603-B20E-D800E505F248}" type="presParOf" srcId="{8419E949-8DEA-4099-917C-AE9511B10B70}" destId="{8F512FDB-11E4-40F0-B173-CFC4F98D1096}" srcOrd="6" destOrd="0" presId="urn:microsoft.com/office/officeart/2005/8/layout/process1"/>
    <dgm:cxn modelId="{4588AC86-2D8A-4EDA-B376-6F1BE94922E8}" type="presParOf" srcId="{8419E949-8DEA-4099-917C-AE9511B10B70}" destId="{B894A44E-6B21-42E3-9F71-D08E7FCA4F70}" srcOrd="7" destOrd="0" presId="urn:microsoft.com/office/officeart/2005/8/layout/process1"/>
    <dgm:cxn modelId="{A133468D-EC9B-44E1-8EF1-B88D19FD26C4}" type="presParOf" srcId="{B894A44E-6B21-42E3-9F71-D08E7FCA4F70}" destId="{72B31806-18ED-413F-8D53-368168935F15}" srcOrd="0" destOrd="0" presId="urn:microsoft.com/office/officeart/2005/8/layout/process1"/>
    <dgm:cxn modelId="{082AFC5B-6DAF-489D-A2E7-657728F8054A}" type="presParOf" srcId="{8419E949-8DEA-4099-917C-AE9511B10B70}" destId="{80924A78-5320-4305-BFB8-3B6DD6512C8A}" srcOrd="8" destOrd="0" presId="urn:microsoft.com/office/officeart/2005/8/layout/process1"/>
    <dgm:cxn modelId="{9BB74440-A4B2-4229-ABC7-6DCAB80D4E1B}" type="presParOf" srcId="{8419E949-8DEA-4099-917C-AE9511B10B70}" destId="{6654AAE3-2D2D-4110-970B-0D1E1C5016B9}" srcOrd="9" destOrd="0" presId="urn:microsoft.com/office/officeart/2005/8/layout/process1"/>
    <dgm:cxn modelId="{C0342121-BB83-44ED-8599-9E135A1E9414}" type="presParOf" srcId="{6654AAE3-2D2D-4110-970B-0D1E1C5016B9}" destId="{3B253152-FDB5-4391-B73B-7990585D91B2}" srcOrd="0" destOrd="0" presId="urn:microsoft.com/office/officeart/2005/8/layout/process1"/>
    <dgm:cxn modelId="{34A5456A-BADE-4E16-8B4D-90E51D3B07E8}" type="presParOf" srcId="{8419E949-8DEA-4099-917C-AE9511B10B70}" destId="{72079819-1374-4640-8C05-6812A895F32F}" srcOrd="10" destOrd="0" presId="urn:microsoft.com/office/officeart/2005/8/layout/process1"/>
    <dgm:cxn modelId="{396C147A-F0A3-4753-8FF9-3518AC332A45}" type="presParOf" srcId="{8419E949-8DEA-4099-917C-AE9511B10B70}" destId="{FDDF5DCB-F75E-4FC3-BBF7-65D6C65A164C}" srcOrd="11" destOrd="0" presId="urn:microsoft.com/office/officeart/2005/8/layout/process1"/>
    <dgm:cxn modelId="{DAE00B2D-93C6-4C2C-9161-B0F43FE44E1F}" type="presParOf" srcId="{FDDF5DCB-F75E-4FC3-BBF7-65D6C65A164C}" destId="{9C0D4748-8929-4300-A012-520C6E46B4A5}" srcOrd="0" destOrd="0" presId="urn:microsoft.com/office/officeart/2005/8/layout/process1"/>
    <dgm:cxn modelId="{F14FD5EA-35DB-4B0F-B955-029FDA1651C7}" type="presParOf" srcId="{8419E949-8DEA-4099-917C-AE9511B10B70}" destId="{8398DC76-1BD6-4B4D-A409-B47E90E660DD}" srcOrd="1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E9E9A3D-865D-4416-9B81-9623968BCC48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3AD239A-CFF5-459D-B71D-89F8A2BC8034}">
      <dgm:prSet/>
      <dgm:spPr/>
      <dgm:t>
        <a:bodyPr/>
        <a:lstStyle/>
        <a:p>
          <a:pPr>
            <a:lnSpc>
              <a:spcPct val="100000"/>
            </a:lnSpc>
          </a:pPr>
          <a:r>
            <a:rPr lang="de-DE">
              <a:latin typeface="Franklin Gothic Book" panose="020B0503020102020204"/>
            </a:rPr>
            <a:t>Feuer</a:t>
          </a:r>
          <a:endParaRPr lang="en-US"/>
        </a:p>
      </dgm:t>
    </dgm:pt>
    <dgm:pt modelId="{14EFD892-2059-4474-BBC9-0D08F41A80BB}" type="parTrans" cxnId="{7216194E-2ECE-4063-9FBB-0DDE9DDFAE41}">
      <dgm:prSet/>
      <dgm:spPr/>
      <dgm:t>
        <a:bodyPr/>
        <a:lstStyle/>
        <a:p>
          <a:endParaRPr lang="en-US"/>
        </a:p>
      </dgm:t>
    </dgm:pt>
    <dgm:pt modelId="{1D043B89-9479-484E-89E3-64094C5D61F5}" type="sibTrans" cxnId="{7216194E-2ECE-4063-9FBB-0DDE9DDFAE41}">
      <dgm:prSet/>
      <dgm:spPr/>
      <dgm:t>
        <a:bodyPr/>
        <a:lstStyle/>
        <a:p>
          <a:endParaRPr lang="en-US"/>
        </a:p>
      </dgm:t>
    </dgm:pt>
    <dgm:pt modelId="{A922A141-483D-47DB-82A8-38DDAC18A62E}">
      <dgm:prSet/>
      <dgm:spPr/>
      <dgm:t>
        <a:bodyPr/>
        <a:lstStyle/>
        <a:p>
          <a:pPr>
            <a:lnSpc>
              <a:spcPct val="100000"/>
            </a:lnSpc>
          </a:pPr>
          <a:r>
            <a:rPr lang="de-DE">
              <a:latin typeface="Franklin Gothic Book" panose="020B0503020102020204"/>
            </a:rPr>
            <a:t>Schildkröte</a:t>
          </a:r>
          <a:endParaRPr lang="en-US"/>
        </a:p>
      </dgm:t>
    </dgm:pt>
    <dgm:pt modelId="{A5623FB7-B9E8-4B63-B8C5-194F6FC1C52E}" type="parTrans" cxnId="{3DD412D5-A5F2-44E2-91CA-C7699BA90723}">
      <dgm:prSet/>
      <dgm:spPr/>
      <dgm:t>
        <a:bodyPr/>
        <a:lstStyle/>
        <a:p>
          <a:endParaRPr lang="en-US"/>
        </a:p>
      </dgm:t>
    </dgm:pt>
    <dgm:pt modelId="{F0369501-FAD9-4876-BCF4-CC15EA0BFBFF}" type="sibTrans" cxnId="{3DD412D5-A5F2-44E2-91CA-C7699BA90723}">
      <dgm:prSet/>
      <dgm:spPr/>
      <dgm:t>
        <a:bodyPr/>
        <a:lstStyle/>
        <a:p>
          <a:endParaRPr lang="en-US"/>
        </a:p>
      </dgm:t>
    </dgm:pt>
    <dgm:pt modelId="{CEC35F38-2767-44FD-A03B-B730B42BD5D5}">
      <dgm:prSet/>
      <dgm:spPr/>
      <dgm:t>
        <a:bodyPr/>
        <a:lstStyle/>
        <a:p>
          <a:pPr>
            <a:lnSpc>
              <a:spcPct val="100000"/>
            </a:lnSpc>
          </a:pPr>
          <a:r>
            <a:rPr lang="de-DE">
              <a:latin typeface="Franklin Gothic Book" panose="020B0503020102020204"/>
            </a:rPr>
            <a:t>Jahreszeiten</a:t>
          </a:r>
          <a:endParaRPr lang="en-US"/>
        </a:p>
      </dgm:t>
    </dgm:pt>
    <dgm:pt modelId="{20C6FFFB-45E7-4540-9A4A-727B86ED702D}" type="parTrans" cxnId="{93FB0B24-D0BC-44F9-AFA7-D6C489ADDE9F}">
      <dgm:prSet/>
      <dgm:spPr/>
      <dgm:t>
        <a:bodyPr/>
        <a:lstStyle/>
        <a:p>
          <a:endParaRPr lang="en-US"/>
        </a:p>
      </dgm:t>
    </dgm:pt>
    <dgm:pt modelId="{3E7C4E3C-9D9C-4C74-9773-21FDD1F2DC76}" type="sibTrans" cxnId="{93FB0B24-D0BC-44F9-AFA7-D6C489ADDE9F}">
      <dgm:prSet/>
      <dgm:spPr/>
      <dgm:t>
        <a:bodyPr/>
        <a:lstStyle/>
        <a:p>
          <a:endParaRPr lang="en-US"/>
        </a:p>
      </dgm:t>
    </dgm:pt>
    <dgm:pt modelId="{FF0D78F3-BF2A-44B1-BD93-129E4360C40F}">
      <dgm:prSet/>
      <dgm:spPr/>
      <dgm:t>
        <a:bodyPr/>
        <a:lstStyle/>
        <a:p>
          <a:pPr>
            <a:lnSpc>
              <a:spcPct val="100000"/>
            </a:lnSpc>
          </a:pPr>
          <a:r>
            <a:rPr lang="de-DE">
              <a:latin typeface="Franklin Gothic Book" panose="020B0503020102020204"/>
            </a:rPr>
            <a:t>Wald, Berge</a:t>
          </a:r>
          <a:endParaRPr lang="en-US">
            <a:latin typeface="Franklin Gothic Book" panose="020B0503020102020204"/>
          </a:endParaRPr>
        </a:p>
      </dgm:t>
    </dgm:pt>
    <dgm:pt modelId="{3ACEAFCB-8FFA-4404-A5FD-663CDEBE5E4E}" type="parTrans" cxnId="{27523D6A-3670-432A-9E1E-BD11FC1B2A3C}">
      <dgm:prSet/>
      <dgm:spPr/>
      <dgm:t>
        <a:bodyPr/>
        <a:lstStyle/>
        <a:p>
          <a:endParaRPr lang="en-US"/>
        </a:p>
      </dgm:t>
    </dgm:pt>
    <dgm:pt modelId="{AB9E4EB3-0872-4375-A086-7ACF49FAD4E3}" type="sibTrans" cxnId="{27523D6A-3670-432A-9E1E-BD11FC1B2A3C}">
      <dgm:prSet/>
      <dgm:spPr/>
      <dgm:t>
        <a:bodyPr/>
        <a:lstStyle/>
        <a:p>
          <a:endParaRPr lang="en-US"/>
        </a:p>
      </dgm:t>
    </dgm:pt>
    <dgm:pt modelId="{E4FE4020-322E-44BF-BCC3-B1510302774F}" type="pres">
      <dgm:prSet presAssocID="{4E9E9A3D-865D-4416-9B81-9623968BCC48}" presName="root" presStyleCnt="0">
        <dgm:presLayoutVars>
          <dgm:dir/>
          <dgm:resizeHandles val="exact"/>
        </dgm:presLayoutVars>
      </dgm:prSet>
      <dgm:spPr/>
    </dgm:pt>
    <dgm:pt modelId="{A56007FA-4AB3-4AE5-B307-54ABB076AD74}" type="pres">
      <dgm:prSet presAssocID="{43AD239A-CFF5-459D-B71D-89F8A2BC8034}" presName="compNode" presStyleCnt="0"/>
      <dgm:spPr/>
    </dgm:pt>
    <dgm:pt modelId="{89D3B117-C6D4-475F-A310-7DC4D28314F1}" type="pres">
      <dgm:prSet presAssocID="{43AD239A-CFF5-459D-B71D-89F8A2BC8034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agerfeuer"/>
        </a:ext>
      </dgm:extLst>
    </dgm:pt>
    <dgm:pt modelId="{49353AED-3A79-4BBA-83C3-FAA2A9A2CFA7}" type="pres">
      <dgm:prSet presAssocID="{43AD239A-CFF5-459D-B71D-89F8A2BC8034}" presName="spaceRect" presStyleCnt="0"/>
      <dgm:spPr/>
    </dgm:pt>
    <dgm:pt modelId="{BFA2E147-27A4-438D-90F5-161CDB20ACFB}" type="pres">
      <dgm:prSet presAssocID="{43AD239A-CFF5-459D-B71D-89F8A2BC8034}" presName="textRect" presStyleLbl="revTx" presStyleIdx="0" presStyleCnt="4">
        <dgm:presLayoutVars>
          <dgm:chMax val="1"/>
          <dgm:chPref val="1"/>
        </dgm:presLayoutVars>
      </dgm:prSet>
      <dgm:spPr/>
    </dgm:pt>
    <dgm:pt modelId="{8CB99324-FC1B-4B1B-94A0-F8C0D8818FEC}" type="pres">
      <dgm:prSet presAssocID="{1D043B89-9479-484E-89E3-64094C5D61F5}" presName="sibTrans" presStyleCnt="0"/>
      <dgm:spPr/>
    </dgm:pt>
    <dgm:pt modelId="{EA5C324A-EE07-4C83-B7C0-9270F710F870}" type="pres">
      <dgm:prSet presAssocID="{A922A141-483D-47DB-82A8-38DDAC18A62E}" presName="compNode" presStyleCnt="0"/>
      <dgm:spPr/>
    </dgm:pt>
    <dgm:pt modelId="{0F967400-E3EA-4657-9C03-FFDF6A418AC2}" type="pres">
      <dgm:prSet presAssocID="{A922A141-483D-47DB-82A8-38DDAC18A62E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childkröte"/>
        </a:ext>
      </dgm:extLst>
    </dgm:pt>
    <dgm:pt modelId="{4FA1AD71-4F12-49B6-9EDF-5DAF8AF7B581}" type="pres">
      <dgm:prSet presAssocID="{A922A141-483D-47DB-82A8-38DDAC18A62E}" presName="spaceRect" presStyleCnt="0"/>
      <dgm:spPr/>
    </dgm:pt>
    <dgm:pt modelId="{DEB283E3-4251-4040-8193-4406A81B0BE9}" type="pres">
      <dgm:prSet presAssocID="{A922A141-483D-47DB-82A8-38DDAC18A62E}" presName="textRect" presStyleLbl="revTx" presStyleIdx="1" presStyleCnt="4">
        <dgm:presLayoutVars>
          <dgm:chMax val="1"/>
          <dgm:chPref val="1"/>
        </dgm:presLayoutVars>
      </dgm:prSet>
      <dgm:spPr/>
    </dgm:pt>
    <dgm:pt modelId="{8AAA1315-52D1-4EBB-B01A-39C797D2EE93}" type="pres">
      <dgm:prSet presAssocID="{F0369501-FAD9-4876-BCF4-CC15EA0BFBFF}" presName="sibTrans" presStyleCnt="0"/>
      <dgm:spPr/>
    </dgm:pt>
    <dgm:pt modelId="{DCA0F6DC-DC6B-4562-A8D7-3A203DCEC23D}" type="pres">
      <dgm:prSet presAssocID="{CEC35F38-2767-44FD-A03B-B730B42BD5D5}" presName="compNode" presStyleCnt="0"/>
      <dgm:spPr/>
    </dgm:pt>
    <dgm:pt modelId="{E6C39AAA-E008-4CBE-B6DA-C0F48B7BDD47}" type="pres">
      <dgm:prSet presAssocID="{CEC35F38-2767-44FD-A03B-B730B42BD5D5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onne"/>
        </a:ext>
      </dgm:extLst>
    </dgm:pt>
    <dgm:pt modelId="{66CEFCBF-ACF5-4DB7-953D-E441206F3B0F}" type="pres">
      <dgm:prSet presAssocID="{CEC35F38-2767-44FD-A03B-B730B42BD5D5}" presName="spaceRect" presStyleCnt="0"/>
      <dgm:spPr/>
    </dgm:pt>
    <dgm:pt modelId="{0B49DA92-7531-400D-8FD7-F2F7F326ED05}" type="pres">
      <dgm:prSet presAssocID="{CEC35F38-2767-44FD-A03B-B730B42BD5D5}" presName="textRect" presStyleLbl="revTx" presStyleIdx="2" presStyleCnt="4">
        <dgm:presLayoutVars>
          <dgm:chMax val="1"/>
          <dgm:chPref val="1"/>
        </dgm:presLayoutVars>
      </dgm:prSet>
      <dgm:spPr/>
    </dgm:pt>
    <dgm:pt modelId="{7AA1215A-129E-4ECE-AC18-0C599939AED0}" type="pres">
      <dgm:prSet presAssocID="{3E7C4E3C-9D9C-4C74-9773-21FDD1F2DC76}" presName="sibTrans" presStyleCnt="0"/>
      <dgm:spPr/>
    </dgm:pt>
    <dgm:pt modelId="{3E864C01-A805-4E64-93D2-882C32E9F2B9}" type="pres">
      <dgm:prSet presAssocID="{FF0D78F3-BF2A-44B1-BD93-129E4360C40F}" presName="compNode" presStyleCnt="0"/>
      <dgm:spPr/>
    </dgm:pt>
    <dgm:pt modelId="{989DA633-F391-4F77-9F30-FCD712088981}" type="pres">
      <dgm:prSet presAssocID="{FF0D78F3-BF2A-44B1-BD93-129E4360C40F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ir tree"/>
        </a:ext>
      </dgm:extLst>
    </dgm:pt>
    <dgm:pt modelId="{6BF9F1CA-9399-4532-A6AF-3A0F2805CE5B}" type="pres">
      <dgm:prSet presAssocID="{FF0D78F3-BF2A-44B1-BD93-129E4360C40F}" presName="spaceRect" presStyleCnt="0"/>
      <dgm:spPr/>
    </dgm:pt>
    <dgm:pt modelId="{DB7A1009-9C8B-4F5C-BB4B-53B3B5F08B8F}" type="pres">
      <dgm:prSet presAssocID="{FF0D78F3-BF2A-44B1-BD93-129E4360C40F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93FB0B24-D0BC-44F9-AFA7-D6C489ADDE9F}" srcId="{4E9E9A3D-865D-4416-9B81-9623968BCC48}" destId="{CEC35F38-2767-44FD-A03B-B730B42BD5D5}" srcOrd="2" destOrd="0" parTransId="{20C6FFFB-45E7-4540-9A4A-727B86ED702D}" sibTransId="{3E7C4E3C-9D9C-4C74-9773-21FDD1F2DC76}"/>
    <dgm:cxn modelId="{39DC6E61-FE3E-4967-B419-4BB10BAE6938}" type="presOf" srcId="{FF0D78F3-BF2A-44B1-BD93-129E4360C40F}" destId="{DB7A1009-9C8B-4F5C-BB4B-53B3B5F08B8F}" srcOrd="0" destOrd="0" presId="urn:microsoft.com/office/officeart/2018/2/layout/IconLabelList"/>
    <dgm:cxn modelId="{27523D6A-3670-432A-9E1E-BD11FC1B2A3C}" srcId="{4E9E9A3D-865D-4416-9B81-9623968BCC48}" destId="{FF0D78F3-BF2A-44B1-BD93-129E4360C40F}" srcOrd="3" destOrd="0" parTransId="{3ACEAFCB-8FFA-4404-A5FD-663CDEBE5E4E}" sibTransId="{AB9E4EB3-0872-4375-A086-7ACF49FAD4E3}"/>
    <dgm:cxn modelId="{7216194E-2ECE-4063-9FBB-0DDE9DDFAE41}" srcId="{4E9E9A3D-865D-4416-9B81-9623968BCC48}" destId="{43AD239A-CFF5-459D-B71D-89F8A2BC8034}" srcOrd="0" destOrd="0" parTransId="{14EFD892-2059-4474-BBC9-0D08F41A80BB}" sibTransId="{1D043B89-9479-484E-89E3-64094C5D61F5}"/>
    <dgm:cxn modelId="{18BB038F-2D60-469A-B85F-D614AFA05F23}" type="presOf" srcId="{A922A141-483D-47DB-82A8-38DDAC18A62E}" destId="{DEB283E3-4251-4040-8193-4406A81B0BE9}" srcOrd="0" destOrd="0" presId="urn:microsoft.com/office/officeart/2018/2/layout/IconLabelList"/>
    <dgm:cxn modelId="{29305D9F-C94E-4E3A-A675-84726A656449}" type="presOf" srcId="{4E9E9A3D-865D-4416-9B81-9623968BCC48}" destId="{E4FE4020-322E-44BF-BCC3-B1510302774F}" srcOrd="0" destOrd="0" presId="urn:microsoft.com/office/officeart/2018/2/layout/IconLabelList"/>
    <dgm:cxn modelId="{DF45A8B3-C588-4622-A60B-3A81DFCAE9B6}" type="presOf" srcId="{43AD239A-CFF5-459D-B71D-89F8A2BC8034}" destId="{BFA2E147-27A4-438D-90F5-161CDB20ACFB}" srcOrd="0" destOrd="0" presId="urn:microsoft.com/office/officeart/2018/2/layout/IconLabelList"/>
    <dgm:cxn modelId="{3DD412D5-A5F2-44E2-91CA-C7699BA90723}" srcId="{4E9E9A3D-865D-4416-9B81-9623968BCC48}" destId="{A922A141-483D-47DB-82A8-38DDAC18A62E}" srcOrd="1" destOrd="0" parTransId="{A5623FB7-B9E8-4B63-B8C5-194F6FC1C52E}" sibTransId="{F0369501-FAD9-4876-BCF4-CC15EA0BFBFF}"/>
    <dgm:cxn modelId="{F111C4DE-829C-426E-B108-3F645ABC1B60}" type="presOf" srcId="{CEC35F38-2767-44FD-A03B-B730B42BD5D5}" destId="{0B49DA92-7531-400D-8FD7-F2F7F326ED05}" srcOrd="0" destOrd="0" presId="urn:microsoft.com/office/officeart/2018/2/layout/IconLabelList"/>
    <dgm:cxn modelId="{1C7E62D8-9B23-4EDC-9A10-FD34AFA7ED17}" type="presParOf" srcId="{E4FE4020-322E-44BF-BCC3-B1510302774F}" destId="{A56007FA-4AB3-4AE5-B307-54ABB076AD74}" srcOrd="0" destOrd="0" presId="urn:microsoft.com/office/officeart/2018/2/layout/IconLabelList"/>
    <dgm:cxn modelId="{416D3343-1315-4AEB-8036-2EA31AA159CF}" type="presParOf" srcId="{A56007FA-4AB3-4AE5-B307-54ABB076AD74}" destId="{89D3B117-C6D4-475F-A310-7DC4D28314F1}" srcOrd="0" destOrd="0" presId="urn:microsoft.com/office/officeart/2018/2/layout/IconLabelList"/>
    <dgm:cxn modelId="{9F0CB563-7751-484B-925C-8768B33F8F98}" type="presParOf" srcId="{A56007FA-4AB3-4AE5-B307-54ABB076AD74}" destId="{49353AED-3A79-4BBA-83C3-FAA2A9A2CFA7}" srcOrd="1" destOrd="0" presId="urn:microsoft.com/office/officeart/2018/2/layout/IconLabelList"/>
    <dgm:cxn modelId="{1B1F0D8E-8BCB-46FD-B40C-DAF893A59CE9}" type="presParOf" srcId="{A56007FA-4AB3-4AE5-B307-54ABB076AD74}" destId="{BFA2E147-27A4-438D-90F5-161CDB20ACFB}" srcOrd="2" destOrd="0" presId="urn:microsoft.com/office/officeart/2018/2/layout/IconLabelList"/>
    <dgm:cxn modelId="{DCFACF72-7052-41A6-9D1C-46DDF14A0CDF}" type="presParOf" srcId="{E4FE4020-322E-44BF-BCC3-B1510302774F}" destId="{8CB99324-FC1B-4B1B-94A0-F8C0D8818FEC}" srcOrd="1" destOrd="0" presId="urn:microsoft.com/office/officeart/2018/2/layout/IconLabelList"/>
    <dgm:cxn modelId="{40727D35-8113-4D90-B65D-8541A9C4A625}" type="presParOf" srcId="{E4FE4020-322E-44BF-BCC3-B1510302774F}" destId="{EA5C324A-EE07-4C83-B7C0-9270F710F870}" srcOrd="2" destOrd="0" presId="urn:microsoft.com/office/officeart/2018/2/layout/IconLabelList"/>
    <dgm:cxn modelId="{1DAA1CA3-A044-40CA-98E2-FE8C0502371A}" type="presParOf" srcId="{EA5C324A-EE07-4C83-B7C0-9270F710F870}" destId="{0F967400-E3EA-4657-9C03-FFDF6A418AC2}" srcOrd="0" destOrd="0" presId="urn:microsoft.com/office/officeart/2018/2/layout/IconLabelList"/>
    <dgm:cxn modelId="{AA76EF12-C643-474C-B208-0C8A35278FA5}" type="presParOf" srcId="{EA5C324A-EE07-4C83-B7C0-9270F710F870}" destId="{4FA1AD71-4F12-49B6-9EDF-5DAF8AF7B581}" srcOrd="1" destOrd="0" presId="urn:microsoft.com/office/officeart/2018/2/layout/IconLabelList"/>
    <dgm:cxn modelId="{D59CE291-DF81-403A-A441-3B54299028F3}" type="presParOf" srcId="{EA5C324A-EE07-4C83-B7C0-9270F710F870}" destId="{DEB283E3-4251-4040-8193-4406A81B0BE9}" srcOrd="2" destOrd="0" presId="urn:microsoft.com/office/officeart/2018/2/layout/IconLabelList"/>
    <dgm:cxn modelId="{D798CCF6-E064-4A71-8A83-2C28BB977293}" type="presParOf" srcId="{E4FE4020-322E-44BF-BCC3-B1510302774F}" destId="{8AAA1315-52D1-4EBB-B01A-39C797D2EE93}" srcOrd="3" destOrd="0" presId="urn:microsoft.com/office/officeart/2018/2/layout/IconLabelList"/>
    <dgm:cxn modelId="{87C36E5E-FD7B-4EAD-869B-5BB3425339E5}" type="presParOf" srcId="{E4FE4020-322E-44BF-BCC3-B1510302774F}" destId="{DCA0F6DC-DC6B-4562-A8D7-3A203DCEC23D}" srcOrd="4" destOrd="0" presId="urn:microsoft.com/office/officeart/2018/2/layout/IconLabelList"/>
    <dgm:cxn modelId="{6DF28D64-C631-4A20-9662-4914B709233A}" type="presParOf" srcId="{DCA0F6DC-DC6B-4562-A8D7-3A203DCEC23D}" destId="{E6C39AAA-E008-4CBE-B6DA-C0F48B7BDD47}" srcOrd="0" destOrd="0" presId="urn:microsoft.com/office/officeart/2018/2/layout/IconLabelList"/>
    <dgm:cxn modelId="{F74B95B5-9DCE-46BD-B1FF-96A97543E437}" type="presParOf" srcId="{DCA0F6DC-DC6B-4562-A8D7-3A203DCEC23D}" destId="{66CEFCBF-ACF5-4DB7-953D-E441206F3B0F}" srcOrd="1" destOrd="0" presId="urn:microsoft.com/office/officeart/2018/2/layout/IconLabelList"/>
    <dgm:cxn modelId="{73D941C1-1D08-4234-B589-8DFFE25E3A2F}" type="presParOf" srcId="{DCA0F6DC-DC6B-4562-A8D7-3A203DCEC23D}" destId="{0B49DA92-7531-400D-8FD7-F2F7F326ED05}" srcOrd="2" destOrd="0" presId="urn:microsoft.com/office/officeart/2018/2/layout/IconLabelList"/>
    <dgm:cxn modelId="{7827E4E5-F900-4106-B7A7-CE088372D6CC}" type="presParOf" srcId="{E4FE4020-322E-44BF-BCC3-B1510302774F}" destId="{7AA1215A-129E-4ECE-AC18-0C599939AED0}" srcOrd="5" destOrd="0" presId="urn:microsoft.com/office/officeart/2018/2/layout/IconLabelList"/>
    <dgm:cxn modelId="{72D2D331-BD6C-45E8-8054-575EBE953E4B}" type="presParOf" srcId="{E4FE4020-322E-44BF-BCC3-B1510302774F}" destId="{3E864C01-A805-4E64-93D2-882C32E9F2B9}" srcOrd="6" destOrd="0" presId="urn:microsoft.com/office/officeart/2018/2/layout/IconLabelList"/>
    <dgm:cxn modelId="{99A2514F-28D7-44AB-AD00-19AC26D44EE6}" type="presParOf" srcId="{3E864C01-A805-4E64-93D2-882C32E9F2B9}" destId="{989DA633-F391-4F77-9F30-FCD712088981}" srcOrd="0" destOrd="0" presId="urn:microsoft.com/office/officeart/2018/2/layout/IconLabelList"/>
    <dgm:cxn modelId="{5CDAC527-E843-4C75-AC25-866C5BF33B26}" type="presParOf" srcId="{3E864C01-A805-4E64-93D2-882C32E9F2B9}" destId="{6BF9F1CA-9399-4532-A6AF-3A0F2805CE5B}" srcOrd="1" destOrd="0" presId="urn:microsoft.com/office/officeart/2018/2/layout/IconLabelList"/>
    <dgm:cxn modelId="{8105246F-8D87-4737-939D-DEEB02A1C82E}" type="presParOf" srcId="{3E864C01-A805-4E64-93D2-882C32E9F2B9}" destId="{DB7A1009-9C8B-4F5C-BB4B-53B3B5F08B8F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ABBDBC-C6EC-4F24-B778-F4FA2B12CC31}">
      <dsp:nvSpPr>
        <dsp:cNvPr id="0" name=""/>
        <dsp:cNvSpPr/>
      </dsp:nvSpPr>
      <dsp:spPr>
        <a:xfrm>
          <a:off x="2847" y="2123111"/>
          <a:ext cx="1078419" cy="64705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900" kern="1200">
              <a:latin typeface="Franklin Gothic Book" panose="020B0503020102020204"/>
            </a:rPr>
            <a:t>Houdini allgemein verstehen</a:t>
          </a:r>
          <a:endParaRPr lang="de-DE" sz="900" kern="1200"/>
        </a:p>
      </dsp:txBody>
      <dsp:txXfrm>
        <a:off x="21798" y="2142062"/>
        <a:ext cx="1040517" cy="609149"/>
      </dsp:txXfrm>
    </dsp:sp>
    <dsp:sp modelId="{49D31B0B-07B1-4E9B-A2F7-4E9BB5C1671E}">
      <dsp:nvSpPr>
        <dsp:cNvPr id="0" name=""/>
        <dsp:cNvSpPr/>
      </dsp:nvSpPr>
      <dsp:spPr>
        <a:xfrm>
          <a:off x="1189108" y="2312913"/>
          <a:ext cx="228624" cy="26744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700" kern="1200"/>
        </a:p>
      </dsp:txBody>
      <dsp:txXfrm>
        <a:off x="1189108" y="2366402"/>
        <a:ext cx="160037" cy="160469"/>
      </dsp:txXfrm>
    </dsp:sp>
    <dsp:sp modelId="{219FEE33-E9EF-4CF2-B4CA-7C26143586C6}">
      <dsp:nvSpPr>
        <dsp:cNvPr id="0" name=""/>
        <dsp:cNvSpPr/>
      </dsp:nvSpPr>
      <dsp:spPr>
        <a:xfrm>
          <a:off x="1512634" y="2123111"/>
          <a:ext cx="1078419" cy="64705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900" kern="1200">
              <a:latin typeface="Franklin Gothic Book" panose="020B0503020102020204"/>
            </a:rPr>
            <a:t>Erste Design ideen</a:t>
          </a:r>
          <a:endParaRPr lang="de-DE" sz="900" kern="1200"/>
        </a:p>
      </dsp:txBody>
      <dsp:txXfrm>
        <a:off x="1531585" y="2142062"/>
        <a:ext cx="1040517" cy="609149"/>
      </dsp:txXfrm>
    </dsp:sp>
    <dsp:sp modelId="{03595A48-37C9-4E3C-BC67-C7765E0EDE7F}">
      <dsp:nvSpPr>
        <dsp:cNvPr id="0" name=""/>
        <dsp:cNvSpPr/>
      </dsp:nvSpPr>
      <dsp:spPr>
        <a:xfrm>
          <a:off x="2698896" y="2312913"/>
          <a:ext cx="228624" cy="26744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700" kern="1200"/>
        </a:p>
      </dsp:txBody>
      <dsp:txXfrm>
        <a:off x="2698896" y="2366402"/>
        <a:ext cx="160037" cy="160469"/>
      </dsp:txXfrm>
    </dsp:sp>
    <dsp:sp modelId="{E1E1BD34-C5A3-481B-856A-2ADE9AE442F8}">
      <dsp:nvSpPr>
        <dsp:cNvPr id="0" name=""/>
        <dsp:cNvSpPr/>
      </dsp:nvSpPr>
      <dsp:spPr>
        <a:xfrm>
          <a:off x="3022421" y="2123111"/>
          <a:ext cx="1078419" cy="64705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900" kern="1200">
              <a:latin typeface="Franklin Gothic Book" panose="020B0503020102020204"/>
            </a:rPr>
            <a:t>Objekte aufgeteilt</a:t>
          </a:r>
          <a:endParaRPr lang="de-DE" sz="900" kern="1200"/>
        </a:p>
      </dsp:txBody>
      <dsp:txXfrm>
        <a:off x="3041372" y="2142062"/>
        <a:ext cx="1040517" cy="609149"/>
      </dsp:txXfrm>
    </dsp:sp>
    <dsp:sp modelId="{A9D44233-CD80-46DF-8613-08640EB9D157}">
      <dsp:nvSpPr>
        <dsp:cNvPr id="0" name=""/>
        <dsp:cNvSpPr/>
      </dsp:nvSpPr>
      <dsp:spPr>
        <a:xfrm>
          <a:off x="4208683" y="2312913"/>
          <a:ext cx="228624" cy="26744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700" kern="1200"/>
        </a:p>
      </dsp:txBody>
      <dsp:txXfrm>
        <a:off x="4208683" y="2366402"/>
        <a:ext cx="160037" cy="160469"/>
      </dsp:txXfrm>
    </dsp:sp>
    <dsp:sp modelId="{8F512FDB-11E4-40F0-B173-CFC4F98D1096}">
      <dsp:nvSpPr>
        <dsp:cNvPr id="0" name=""/>
        <dsp:cNvSpPr/>
      </dsp:nvSpPr>
      <dsp:spPr>
        <a:xfrm>
          <a:off x="4532208" y="2123111"/>
          <a:ext cx="1078419" cy="64705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900" kern="1200">
              <a:latin typeface="Franklin Gothic Book" panose="020B0503020102020204"/>
            </a:rPr>
            <a:t>Design angepasst</a:t>
          </a:r>
        </a:p>
      </dsp:txBody>
      <dsp:txXfrm>
        <a:off x="4551159" y="2142062"/>
        <a:ext cx="1040517" cy="609149"/>
      </dsp:txXfrm>
    </dsp:sp>
    <dsp:sp modelId="{B894A44E-6B21-42E3-9F71-D08E7FCA4F70}">
      <dsp:nvSpPr>
        <dsp:cNvPr id="0" name=""/>
        <dsp:cNvSpPr/>
      </dsp:nvSpPr>
      <dsp:spPr>
        <a:xfrm>
          <a:off x="5718470" y="2312913"/>
          <a:ext cx="228624" cy="26744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700" kern="1200"/>
        </a:p>
      </dsp:txBody>
      <dsp:txXfrm>
        <a:off x="5718470" y="2366402"/>
        <a:ext cx="160037" cy="160469"/>
      </dsp:txXfrm>
    </dsp:sp>
    <dsp:sp modelId="{80924A78-5320-4305-BFB8-3B6DD6512C8A}">
      <dsp:nvSpPr>
        <dsp:cNvPr id="0" name=""/>
        <dsp:cNvSpPr/>
      </dsp:nvSpPr>
      <dsp:spPr>
        <a:xfrm>
          <a:off x="6041995" y="2123111"/>
          <a:ext cx="1078419" cy="64705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900" kern="1200">
              <a:latin typeface="Franklin Gothic Book" panose="020B0503020102020204"/>
            </a:rPr>
            <a:t>Einzelne Objekte erstellt</a:t>
          </a:r>
        </a:p>
      </dsp:txBody>
      <dsp:txXfrm>
        <a:off x="6060946" y="2142062"/>
        <a:ext cx="1040517" cy="609149"/>
      </dsp:txXfrm>
    </dsp:sp>
    <dsp:sp modelId="{6654AAE3-2D2D-4110-970B-0D1E1C5016B9}">
      <dsp:nvSpPr>
        <dsp:cNvPr id="0" name=""/>
        <dsp:cNvSpPr/>
      </dsp:nvSpPr>
      <dsp:spPr>
        <a:xfrm>
          <a:off x="7228257" y="2312913"/>
          <a:ext cx="228624" cy="26744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700" kern="1200"/>
        </a:p>
      </dsp:txBody>
      <dsp:txXfrm>
        <a:off x="7228257" y="2366402"/>
        <a:ext cx="160037" cy="160469"/>
      </dsp:txXfrm>
    </dsp:sp>
    <dsp:sp modelId="{72079819-1374-4640-8C05-6812A895F32F}">
      <dsp:nvSpPr>
        <dsp:cNvPr id="0" name=""/>
        <dsp:cNvSpPr/>
      </dsp:nvSpPr>
      <dsp:spPr>
        <a:xfrm>
          <a:off x="7551782" y="2123111"/>
          <a:ext cx="1078419" cy="64705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900" kern="1200">
              <a:latin typeface="Franklin Gothic Book" panose="020B0503020102020204"/>
            </a:rPr>
            <a:t>Zusammengesetzt</a:t>
          </a:r>
        </a:p>
      </dsp:txBody>
      <dsp:txXfrm>
        <a:off x="7570733" y="2142062"/>
        <a:ext cx="1040517" cy="609149"/>
      </dsp:txXfrm>
    </dsp:sp>
    <dsp:sp modelId="{FDDF5DCB-F75E-4FC3-BBF7-65D6C65A164C}">
      <dsp:nvSpPr>
        <dsp:cNvPr id="0" name=""/>
        <dsp:cNvSpPr/>
      </dsp:nvSpPr>
      <dsp:spPr>
        <a:xfrm>
          <a:off x="8738044" y="2312913"/>
          <a:ext cx="228624" cy="26744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700" kern="1200"/>
        </a:p>
      </dsp:txBody>
      <dsp:txXfrm>
        <a:off x="8738044" y="2366402"/>
        <a:ext cx="160037" cy="160469"/>
      </dsp:txXfrm>
    </dsp:sp>
    <dsp:sp modelId="{8398DC76-1BD6-4B4D-A409-B47E90E660DD}">
      <dsp:nvSpPr>
        <dsp:cNvPr id="0" name=""/>
        <dsp:cNvSpPr/>
      </dsp:nvSpPr>
      <dsp:spPr>
        <a:xfrm>
          <a:off x="9061569" y="2123111"/>
          <a:ext cx="1078419" cy="64705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900" kern="1200">
              <a:latin typeface="Franklin Gothic Book" panose="020B0503020102020204"/>
            </a:rPr>
            <a:t>Fertige Szene</a:t>
          </a:r>
        </a:p>
      </dsp:txBody>
      <dsp:txXfrm>
        <a:off x="9080520" y="2142062"/>
        <a:ext cx="1040517" cy="60914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D3B117-C6D4-475F-A310-7DC4D28314F1}">
      <dsp:nvSpPr>
        <dsp:cNvPr id="0" name=""/>
        <dsp:cNvSpPr/>
      </dsp:nvSpPr>
      <dsp:spPr>
        <a:xfrm>
          <a:off x="738572" y="508845"/>
          <a:ext cx="919704" cy="91970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A2E147-27A4-438D-90F5-161CDB20ACFB}">
      <dsp:nvSpPr>
        <dsp:cNvPr id="0" name=""/>
        <dsp:cNvSpPr/>
      </dsp:nvSpPr>
      <dsp:spPr>
        <a:xfrm>
          <a:off x="176530" y="1717933"/>
          <a:ext cx="2043787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3335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000" kern="1200">
              <a:latin typeface="Franklin Gothic Book" panose="020B0503020102020204"/>
            </a:rPr>
            <a:t>Feuer</a:t>
          </a:r>
          <a:endParaRPr lang="en-US" sz="3000" kern="1200"/>
        </a:p>
      </dsp:txBody>
      <dsp:txXfrm>
        <a:off x="176530" y="1717933"/>
        <a:ext cx="2043787" cy="720000"/>
      </dsp:txXfrm>
    </dsp:sp>
    <dsp:sp modelId="{0F967400-E3EA-4657-9C03-FFDF6A418AC2}">
      <dsp:nvSpPr>
        <dsp:cNvPr id="0" name=""/>
        <dsp:cNvSpPr/>
      </dsp:nvSpPr>
      <dsp:spPr>
        <a:xfrm>
          <a:off x="3140022" y="508845"/>
          <a:ext cx="919704" cy="91970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B283E3-4251-4040-8193-4406A81B0BE9}">
      <dsp:nvSpPr>
        <dsp:cNvPr id="0" name=""/>
        <dsp:cNvSpPr/>
      </dsp:nvSpPr>
      <dsp:spPr>
        <a:xfrm>
          <a:off x="2577981" y="1717933"/>
          <a:ext cx="2043787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3335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000" kern="1200">
              <a:latin typeface="Franklin Gothic Book" panose="020B0503020102020204"/>
            </a:rPr>
            <a:t>Schildkröte</a:t>
          </a:r>
          <a:endParaRPr lang="en-US" sz="3000" kern="1200"/>
        </a:p>
      </dsp:txBody>
      <dsp:txXfrm>
        <a:off x="2577981" y="1717933"/>
        <a:ext cx="2043787" cy="720000"/>
      </dsp:txXfrm>
    </dsp:sp>
    <dsp:sp modelId="{E6C39AAA-E008-4CBE-B6DA-C0F48B7BDD47}">
      <dsp:nvSpPr>
        <dsp:cNvPr id="0" name=""/>
        <dsp:cNvSpPr/>
      </dsp:nvSpPr>
      <dsp:spPr>
        <a:xfrm>
          <a:off x="5541472" y="508845"/>
          <a:ext cx="919704" cy="91970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B49DA92-7531-400D-8FD7-F2F7F326ED05}">
      <dsp:nvSpPr>
        <dsp:cNvPr id="0" name=""/>
        <dsp:cNvSpPr/>
      </dsp:nvSpPr>
      <dsp:spPr>
        <a:xfrm>
          <a:off x="4979431" y="1717933"/>
          <a:ext cx="2043787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3335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000" kern="1200">
              <a:latin typeface="Franklin Gothic Book" panose="020B0503020102020204"/>
            </a:rPr>
            <a:t>Jahreszeiten</a:t>
          </a:r>
          <a:endParaRPr lang="en-US" sz="3000" kern="1200"/>
        </a:p>
      </dsp:txBody>
      <dsp:txXfrm>
        <a:off x="4979431" y="1717933"/>
        <a:ext cx="2043787" cy="720000"/>
      </dsp:txXfrm>
    </dsp:sp>
    <dsp:sp modelId="{989DA633-F391-4F77-9F30-FCD712088981}">
      <dsp:nvSpPr>
        <dsp:cNvPr id="0" name=""/>
        <dsp:cNvSpPr/>
      </dsp:nvSpPr>
      <dsp:spPr>
        <a:xfrm>
          <a:off x="7942923" y="508845"/>
          <a:ext cx="919704" cy="91970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B7A1009-9C8B-4F5C-BB4B-53B3B5F08B8F}">
      <dsp:nvSpPr>
        <dsp:cNvPr id="0" name=""/>
        <dsp:cNvSpPr/>
      </dsp:nvSpPr>
      <dsp:spPr>
        <a:xfrm>
          <a:off x="7380881" y="1717933"/>
          <a:ext cx="2043787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3335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000" kern="1200">
              <a:latin typeface="Franklin Gothic Book" panose="020B0503020102020204"/>
            </a:rPr>
            <a:t>Wald, Berge</a:t>
          </a:r>
          <a:endParaRPr lang="en-US" sz="3000" kern="1200">
            <a:latin typeface="Franklin Gothic Book" panose="020B0503020102020204"/>
          </a:endParaRPr>
        </a:p>
      </dsp:txBody>
      <dsp:txXfrm>
        <a:off x="7380881" y="1717933"/>
        <a:ext cx="2043787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10/6/2021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‹Nr.›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10/6/2021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10/6/2021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10/6/2021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bschnitts-&#10;überschrif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10/6/2021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‹Nr.›</a:t>
            </a:fld>
            <a:endParaRPr lang="en-US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10/6/2021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10/6/2021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10/6/2021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10/6/2021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10/6/2021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‹Nr.›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10/6/2021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‹Nr.›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10/6/2021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‹Nr.›</a:t>
            </a:fld>
            <a:endParaRPr lang="en-US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diagramLayout" Target="../diagrams/layout1.xml"/><Relationship Id="rId7" Type="http://schemas.openxmlformats.org/officeDocument/2006/relationships/image" Target="../media/image1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LXcLnayEr_s?feature=oembed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16">
            <a:extLst>
              <a:ext uri="{FF2B5EF4-FFF2-40B4-BE49-F238E27FC236}">
                <a16:creationId xmlns:a16="http://schemas.microsoft.com/office/drawing/2014/main" id="{5ABA7F3F-D56F-4C06-84AC-03FC83B064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18">
            <a:extLst>
              <a:ext uri="{FF2B5EF4-FFF2-40B4-BE49-F238E27FC236}">
                <a16:creationId xmlns:a16="http://schemas.microsoft.com/office/drawing/2014/main" id="{0568FE6B-CB7A-42D9-9690-487E3B8F41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52785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048FEE5-A3DC-48A4-BE1F-7CB4DFBD18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96164" y="1188717"/>
            <a:ext cx="5627717" cy="4480563"/>
          </a:xfrm>
        </p:spPr>
        <p:txBody>
          <a:bodyPr anchor="ctr">
            <a:normAutofit/>
          </a:bodyPr>
          <a:lstStyle/>
          <a:p>
            <a:pPr algn="l"/>
            <a:r>
              <a:rPr lang="de-DE" sz="6100" dirty="0" err="1">
                <a:solidFill>
                  <a:schemeClr val="bg1"/>
                </a:solidFill>
              </a:rPr>
              <a:t>ProzeduRale</a:t>
            </a:r>
            <a:r>
              <a:rPr lang="de-DE" sz="6100" dirty="0">
                <a:solidFill>
                  <a:schemeClr val="bg1"/>
                </a:solidFill>
              </a:rPr>
              <a:t> </a:t>
            </a:r>
            <a:r>
              <a:rPr lang="de-DE" sz="6100" dirty="0" err="1">
                <a:solidFill>
                  <a:schemeClr val="bg1"/>
                </a:solidFill>
              </a:rPr>
              <a:t>ModelLierung</a:t>
            </a:r>
            <a:endParaRPr lang="de-DE" sz="6100" dirty="0">
              <a:solidFill>
                <a:schemeClr val="bg1"/>
              </a:solidFill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322BB25-75DB-4AAF-9C54-E33BCF73D3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56286" y="1219609"/>
            <a:ext cx="2923856" cy="4480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de-DE" dirty="0"/>
              <a:t>Ali Said </a:t>
            </a:r>
          </a:p>
          <a:p>
            <a:pPr>
              <a:spcAft>
                <a:spcPts val="600"/>
              </a:spcAft>
            </a:pPr>
            <a:r>
              <a:rPr lang="de-DE" dirty="0"/>
              <a:t>Jana Koch</a:t>
            </a:r>
          </a:p>
          <a:p>
            <a:pPr>
              <a:spcAft>
                <a:spcPts val="600"/>
              </a:spcAft>
            </a:pPr>
            <a:r>
              <a:rPr lang="de-DE" dirty="0"/>
              <a:t>Laura Wagner</a:t>
            </a:r>
            <a:endParaRPr lang="de-DE" dirty="0">
              <a:ea typeface="+mn-lt"/>
              <a:cs typeface="+mn-lt"/>
            </a:endParaRPr>
          </a:p>
          <a:p>
            <a:pPr>
              <a:spcAft>
                <a:spcPts val="600"/>
              </a:spcAft>
            </a:pPr>
            <a:r>
              <a:rPr lang="de-DE" dirty="0">
                <a:ea typeface="+mn-lt"/>
                <a:cs typeface="+mn-lt"/>
              </a:rPr>
              <a:t>Nedim Thull</a:t>
            </a:r>
          </a:p>
          <a:p>
            <a:pPr>
              <a:spcAft>
                <a:spcPts val="600"/>
              </a:spcAft>
            </a:pPr>
            <a:r>
              <a:rPr lang="de-DE" dirty="0">
                <a:ea typeface="+mn-lt"/>
                <a:cs typeface="+mn-lt"/>
              </a:rPr>
              <a:t>Samantha Maaß</a:t>
            </a:r>
            <a:endParaRPr lang="de-DE" dirty="0"/>
          </a:p>
        </p:txBody>
      </p:sp>
      <p:sp>
        <p:nvSpPr>
          <p:cNvPr id="41" name="Freeform 6">
            <a:extLst>
              <a:ext uri="{FF2B5EF4-FFF2-40B4-BE49-F238E27FC236}">
                <a16:creationId xmlns:a16="http://schemas.microsoft.com/office/drawing/2014/main" id="{2BCE8A39-72D0-46ED-AB46-91B68881D2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983434" y="640080"/>
            <a:ext cx="2296028" cy="3674981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42" name="Freeform: Shape 22">
            <a:extLst>
              <a:ext uri="{FF2B5EF4-FFF2-40B4-BE49-F238E27FC236}">
                <a16:creationId xmlns:a16="http://schemas.microsoft.com/office/drawing/2014/main" id="{970E03B3-76EE-4C15-B250-1173359CD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0147112" y="4501036"/>
            <a:ext cx="1683805" cy="1723705"/>
          </a:xfrm>
          <a:custGeom>
            <a:avLst/>
            <a:gdLst>
              <a:gd name="connsiteX0" fmla="*/ 1399384 w 1683805"/>
              <a:gd name="connsiteY0" fmla="*/ 0 h 1723705"/>
              <a:gd name="connsiteX1" fmla="*/ 1683805 w 1683805"/>
              <a:gd name="connsiteY1" fmla="*/ 0 h 1723705"/>
              <a:gd name="connsiteX2" fmla="*/ 1683805 w 1683805"/>
              <a:gd name="connsiteY2" fmla="*/ 1723705 h 1723705"/>
              <a:gd name="connsiteX3" fmla="*/ 0 w 1683805"/>
              <a:gd name="connsiteY3" fmla="*/ 1723705 h 1723705"/>
              <a:gd name="connsiteX4" fmla="*/ 0 w 1683805"/>
              <a:gd name="connsiteY4" fmla="*/ 1402480 h 1723705"/>
              <a:gd name="connsiteX5" fmla="*/ 1399384 w 1683805"/>
              <a:gd name="connsiteY5" fmla="*/ 1403247 h 17237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83805" h="1723705">
                <a:moveTo>
                  <a:pt x="1399384" y="0"/>
                </a:moveTo>
                <a:lnTo>
                  <a:pt x="1683805" y="0"/>
                </a:lnTo>
                <a:lnTo>
                  <a:pt x="1683805" y="1723705"/>
                </a:lnTo>
                <a:lnTo>
                  <a:pt x="0" y="1723705"/>
                </a:lnTo>
                <a:lnTo>
                  <a:pt x="0" y="1402480"/>
                </a:lnTo>
                <a:lnTo>
                  <a:pt x="1399384" y="1403247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28078054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A14902AA-4E7E-4D93-A756-AC2EF9AAF9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76"/>
            <a:ext cx="12191998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9" name="Freeform 6">
            <a:extLst>
              <a:ext uri="{FF2B5EF4-FFF2-40B4-BE49-F238E27FC236}">
                <a16:creationId xmlns:a16="http://schemas.microsoft.com/office/drawing/2014/main" id="{AE0AE5A0-0098-4DC4-82DC-CCE4071B65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8299640" y="626654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B6D28670-6E3D-4F4B-AD22-EFA33BF3CA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0266" y="1010266"/>
            <a:ext cx="10171466" cy="485713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95C35E1-8DE0-4314-99B4-EE12CCFC6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4430" y="1398896"/>
            <a:ext cx="9325970" cy="1160059"/>
          </a:xfrm>
        </p:spPr>
        <p:txBody>
          <a:bodyPr>
            <a:normAutofit/>
          </a:bodyPr>
          <a:lstStyle/>
          <a:p>
            <a:r>
              <a:rPr lang="de-DE"/>
              <a:t>Bäume</a:t>
            </a:r>
          </a:p>
        </p:txBody>
      </p:sp>
      <p:pic>
        <p:nvPicPr>
          <p:cNvPr id="4" name="Grafik 4" descr="Ein Bild, das Boden, Sitz enthält.&#10;&#10;Beschreibung automatisch generiert.">
            <a:extLst>
              <a:ext uri="{FF2B5EF4-FFF2-40B4-BE49-F238E27FC236}">
                <a16:creationId xmlns:a16="http://schemas.microsoft.com/office/drawing/2014/main" id="{D9C592BC-7771-4287-A078-B99B375498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94430" y="2280077"/>
            <a:ext cx="2641152" cy="3369746"/>
          </a:xfrm>
        </p:spPr>
      </p:pic>
      <p:pic>
        <p:nvPicPr>
          <p:cNvPr id="5" name="Grafik 4" descr="Ein Bild, das Boden enthält.&#10;&#10;Beschreibung automatisch generiert.">
            <a:extLst>
              <a:ext uri="{FF2B5EF4-FFF2-40B4-BE49-F238E27FC236}">
                <a16:creationId xmlns:a16="http://schemas.microsoft.com/office/drawing/2014/main" id="{416A0C31-4227-4240-9D45-C6D3B61F08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4686" y="2274326"/>
            <a:ext cx="2368986" cy="3369746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9A45CB97-5264-4171-8D1F-2D33E5DEAC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5063" y="2274325"/>
            <a:ext cx="2358043" cy="3369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7351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A14902AA-4E7E-4D93-A756-AC2EF9AAF9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76"/>
            <a:ext cx="12191998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9" name="Freeform 6">
            <a:extLst>
              <a:ext uri="{FF2B5EF4-FFF2-40B4-BE49-F238E27FC236}">
                <a16:creationId xmlns:a16="http://schemas.microsoft.com/office/drawing/2014/main" id="{AE0AE5A0-0098-4DC4-82DC-CCE4071B65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8299640" y="626654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B6D28670-6E3D-4F4B-AD22-EFA33BF3CA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0266" y="1010266"/>
            <a:ext cx="10171466" cy="485713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95C35E1-8DE0-4314-99B4-EE12CCFC6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4430" y="1398896"/>
            <a:ext cx="9325970" cy="1160059"/>
          </a:xfrm>
        </p:spPr>
        <p:txBody>
          <a:bodyPr>
            <a:normAutofit/>
          </a:bodyPr>
          <a:lstStyle/>
          <a:p>
            <a:r>
              <a:rPr lang="de-DE"/>
              <a:t>Wasser</a:t>
            </a:r>
          </a:p>
        </p:txBody>
      </p:sp>
      <p:pic>
        <p:nvPicPr>
          <p:cNvPr id="4" name="Grafik 4">
            <a:extLst>
              <a:ext uri="{FF2B5EF4-FFF2-40B4-BE49-F238E27FC236}">
                <a16:creationId xmlns:a16="http://schemas.microsoft.com/office/drawing/2014/main" id="{7C1DC03B-BCF8-4ED5-88BB-ADD090A307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3331" y="1978720"/>
            <a:ext cx="6198475" cy="3518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9795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A14902AA-4E7E-4D93-A756-AC2EF9AAF9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76"/>
            <a:ext cx="12191998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9" name="Freeform 6">
            <a:extLst>
              <a:ext uri="{FF2B5EF4-FFF2-40B4-BE49-F238E27FC236}">
                <a16:creationId xmlns:a16="http://schemas.microsoft.com/office/drawing/2014/main" id="{AE0AE5A0-0098-4DC4-82DC-CCE4071B65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8299640" y="626654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B6D28670-6E3D-4F4B-AD22-EFA33BF3CA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0266" y="1010266"/>
            <a:ext cx="10171466" cy="485713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95C35E1-8DE0-4314-99B4-EE12CCFC6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4430" y="1398896"/>
            <a:ext cx="9325970" cy="1160059"/>
          </a:xfrm>
        </p:spPr>
        <p:txBody>
          <a:bodyPr>
            <a:normAutofit/>
          </a:bodyPr>
          <a:lstStyle/>
          <a:p>
            <a:r>
              <a:rPr lang="de-DE"/>
              <a:t>Gras</a:t>
            </a:r>
          </a:p>
        </p:txBody>
      </p:sp>
      <p:pic>
        <p:nvPicPr>
          <p:cNvPr id="4" name="Grafik 4">
            <a:extLst>
              <a:ext uri="{FF2B5EF4-FFF2-40B4-BE49-F238E27FC236}">
                <a16:creationId xmlns:a16="http://schemas.microsoft.com/office/drawing/2014/main" id="{AC92D24D-82E5-4A7D-BA56-84DB350CCB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5608" y="2827710"/>
            <a:ext cx="4437920" cy="2946779"/>
          </a:xfrm>
        </p:spPr>
      </p:pic>
      <p:pic>
        <p:nvPicPr>
          <p:cNvPr id="5" name="Grafik 5" descr="Ein Bild, das draußen, Pflanze, Natur, Gras enthält.&#10;&#10;Beschreibung automatisch generiert.">
            <a:extLst>
              <a:ext uri="{FF2B5EF4-FFF2-40B4-BE49-F238E27FC236}">
                <a16:creationId xmlns:a16="http://schemas.microsoft.com/office/drawing/2014/main" id="{53BE8E6D-8628-4770-B282-796D9FA0EF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9436" y="2443453"/>
            <a:ext cx="5459045" cy="3325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6109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A14902AA-4E7E-4D93-A756-AC2EF9AAF9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76"/>
            <a:ext cx="12191998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9" name="Freeform 6">
            <a:extLst>
              <a:ext uri="{FF2B5EF4-FFF2-40B4-BE49-F238E27FC236}">
                <a16:creationId xmlns:a16="http://schemas.microsoft.com/office/drawing/2014/main" id="{AE0AE5A0-0098-4DC4-82DC-CCE4071B65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8299640" y="626654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B6D28670-6E3D-4F4B-AD22-EFA33BF3CA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0266" y="1010266"/>
            <a:ext cx="10171466" cy="485713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95C35E1-8DE0-4314-99B4-EE12CCFC6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4430" y="1398896"/>
            <a:ext cx="9325970" cy="1160059"/>
          </a:xfrm>
        </p:spPr>
        <p:txBody>
          <a:bodyPr>
            <a:normAutofit/>
          </a:bodyPr>
          <a:lstStyle/>
          <a:p>
            <a:r>
              <a:rPr lang="de-DE"/>
              <a:t>Schilfrohr</a:t>
            </a:r>
          </a:p>
        </p:txBody>
      </p:sp>
      <p:pic>
        <p:nvPicPr>
          <p:cNvPr id="4" name="Grafik 4">
            <a:extLst>
              <a:ext uri="{FF2B5EF4-FFF2-40B4-BE49-F238E27FC236}">
                <a16:creationId xmlns:a16="http://schemas.microsoft.com/office/drawing/2014/main" id="{6C72F719-AF58-4EAC-AFD3-19791244D0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31968" y="2036403"/>
            <a:ext cx="4650894" cy="3669701"/>
          </a:xfrm>
        </p:spPr>
      </p:pic>
    </p:spTree>
    <p:extLst>
      <p:ext uri="{BB962C8B-B14F-4D97-AF65-F5344CB8AC3E}">
        <p14:creationId xmlns:p14="http://schemas.microsoft.com/office/powerpoint/2010/main" val="27066180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A14902AA-4E7E-4D93-A756-AC2EF9AAF9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76"/>
            <a:ext cx="12191998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9" name="Freeform 6">
            <a:extLst>
              <a:ext uri="{FF2B5EF4-FFF2-40B4-BE49-F238E27FC236}">
                <a16:creationId xmlns:a16="http://schemas.microsoft.com/office/drawing/2014/main" id="{AE0AE5A0-0098-4DC4-82DC-CCE4071B65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8299640" y="626654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B6D28670-6E3D-4F4B-AD22-EFA33BF3CA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0266" y="1010266"/>
            <a:ext cx="10171466" cy="485713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95C35E1-8DE0-4314-99B4-EE12CCFC6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4430" y="1398896"/>
            <a:ext cx="9325970" cy="1160059"/>
          </a:xfrm>
        </p:spPr>
        <p:txBody>
          <a:bodyPr>
            <a:normAutofit/>
          </a:bodyPr>
          <a:lstStyle/>
          <a:p>
            <a:r>
              <a:rPr lang="de-DE"/>
              <a:t>Steine</a:t>
            </a:r>
          </a:p>
        </p:txBody>
      </p:sp>
      <p:pic>
        <p:nvPicPr>
          <p:cNvPr id="4" name="Grafik 4" descr="Ein Bild, das Boden, gefliest enthält.&#10;&#10;Beschreibung automatisch generiert.">
            <a:extLst>
              <a:ext uri="{FF2B5EF4-FFF2-40B4-BE49-F238E27FC236}">
                <a16:creationId xmlns:a16="http://schemas.microsoft.com/office/drawing/2014/main" id="{E61DC1EB-54B5-4C56-A502-5670C2B10F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49415" y="2098103"/>
            <a:ext cx="3293893" cy="2946779"/>
          </a:xfrm>
        </p:spPr>
      </p:pic>
      <p:pic>
        <p:nvPicPr>
          <p:cNvPr id="5" name="Grafik 5" descr="Ein Bild, das Boden, gefliest enthält.&#10;&#10;Beschreibung automatisch generiert.">
            <a:extLst>
              <a:ext uri="{FF2B5EF4-FFF2-40B4-BE49-F238E27FC236}">
                <a16:creationId xmlns:a16="http://schemas.microsoft.com/office/drawing/2014/main" id="{1829F9AE-26FC-47B5-8143-9875149B30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4295" y="2102510"/>
            <a:ext cx="3999830" cy="2933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5934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A14902AA-4E7E-4D93-A756-AC2EF9AAF9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76"/>
            <a:ext cx="12191998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9" name="Freeform 6">
            <a:extLst>
              <a:ext uri="{FF2B5EF4-FFF2-40B4-BE49-F238E27FC236}">
                <a16:creationId xmlns:a16="http://schemas.microsoft.com/office/drawing/2014/main" id="{AE0AE5A0-0098-4DC4-82DC-CCE4071B65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8299640" y="626654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B6D28670-6E3D-4F4B-AD22-EFA33BF3CA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0266" y="1010266"/>
            <a:ext cx="10171466" cy="485713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95C35E1-8DE0-4314-99B4-EE12CCFC6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4430" y="1398896"/>
            <a:ext cx="9325970" cy="1160059"/>
          </a:xfrm>
        </p:spPr>
        <p:txBody>
          <a:bodyPr>
            <a:normAutofit/>
          </a:bodyPr>
          <a:lstStyle/>
          <a:p>
            <a:r>
              <a:rPr lang="de-DE"/>
              <a:t>Blumen</a:t>
            </a:r>
          </a:p>
        </p:txBody>
      </p:sp>
      <p:pic>
        <p:nvPicPr>
          <p:cNvPr id="4" name="Grafik 4">
            <a:extLst>
              <a:ext uri="{FF2B5EF4-FFF2-40B4-BE49-F238E27FC236}">
                <a16:creationId xmlns:a16="http://schemas.microsoft.com/office/drawing/2014/main" id="{B60E332C-ED43-4254-9DE2-A084910CC5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6696" y="2832462"/>
            <a:ext cx="2406194" cy="2050915"/>
          </a:xfrm>
        </p:spPr>
      </p:pic>
      <p:pic>
        <p:nvPicPr>
          <p:cNvPr id="3" name="Grafik 4" descr="Ein Bild, das Karte enthält.&#10;&#10;Beschreibung automatisch generiert.">
            <a:extLst>
              <a:ext uri="{FF2B5EF4-FFF2-40B4-BE49-F238E27FC236}">
                <a16:creationId xmlns:a16="http://schemas.microsoft.com/office/drawing/2014/main" id="{B127E155-9946-4F08-B51A-08265E94CA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8238" y="1458064"/>
            <a:ext cx="2743200" cy="3797710"/>
          </a:xfrm>
          <a:prstGeom prst="rect">
            <a:avLst/>
          </a:prstGeom>
        </p:spPr>
      </p:pic>
      <p:pic>
        <p:nvPicPr>
          <p:cNvPr id="5" name="Grafik 5">
            <a:extLst>
              <a:ext uri="{FF2B5EF4-FFF2-40B4-BE49-F238E27FC236}">
                <a16:creationId xmlns:a16="http://schemas.microsoft.com/office/drawing/2014/main" id="{96FCF1AC-DAF9-407F-83AA-A48E9F5730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6461" y="1371600"/>
            <a:ext cx="2001944" cy="4114800"/>
          </a:xfrm>
          <a:prstGeom prst="rect">
            <a:avLst/>
          </a:prstGeom>
        </p:spPr>
      </p:pic>
      <p:pic>
        <p:nvPicPr>
          <p:cNvPr id="6" name="Grafik 6">
            <a:extLst>
              <a:ext uri="{FF2B5EF4-FFF2-40B4-BE49-F238E27FC236}">
                <a16:creationId xmlns:a16="http://schemas.microsoft.com/office/drawing/2014/main" id="{1F05F888-126E-49A1-822F-545A87AA7F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62198" y="1372476"/>
            <a:ext cx="1596962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522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4BB1650-B616-4EFB-9FB7-5D93104B5A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0051AB1-6AEB-48CD-97CC-1287F6123E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8720" y="1188720"/>
            <a:ext cx="5369029" cy="4480560"/>
          </a:xfrm>
        </p:spPr>
        <p:txBody>
          <a:bodyPr anchor="ctr">
            <a:normAutofit/>
          </a:bodyPr>
          <a:lstStyle/>
          <a:p>
            <a:pPr marL="383540" indent="-383540"/>
            <a:r>
              <a:rPr lang="de-DE">
                <a:solidFill>
                  <a:schemeClr val="tx1"/>
                </a:solidFill>
              </a:rPr>
              <a:t>Screenshots</a:t>
            </a:r>
          </a:p>
          <a:p>
            <a:pPr marL="383540" indent="-383540"/>
            <a:r>
              <a:rPr lang="de-DE">
                <a:solidFill>
                  <a:schemeClr val="tx1"/>
                </a:solidFill>
              </a:rPr>
              <a:t>Video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B47C962-A905-4168-832D-BF622B381E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527850" y="0"/>
            <a:ext cx="4664149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6">
            <a:extLst>
              <a:ext uri="{FF2B5EF4-FFF2-40B4-BE49-F238E27FC236}">
                <a16:creationId xmlns:a16="http://schemas.microsoft.com/office/drawing/2014/main" id="{B0CAA55C-9F48-4F94-95AA-5635394974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983434" y="640080"/>
            <a:ext cx="2296028" cy="3674981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471321F-ED4F-4A3B-B085-89DC5A4679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23027" y="2714396"/>
            <a:ext cx="3132162" cy="2840242"/>
          </a:xfrm>
        </p:spPr>
        <p:txBody>
          <a:bodyPr>
            <a:normAutofit/>
          </a:bodyPr>
          <a:lstStyle/>
          <a:p>
            <a:pPr algn="ctr"/>
            <a:r>
              <a:rPr lang="de-DE" sz="4000">
                <a:solidFill>
                  <a:schemeClr val="bg2"/>
                </a:solidFill>
              </a:rPr>
              <a:t>Fertige </a:t>
            </a:r>
            <a:br>
              <a:rPr lang="de-DE" sz="4000">
                <a:solidFill>
                  <a:schemeClr val="bg2"/>
                </a:solidFill>
              </a:rPr>
            </a:br>
            <a:r>
              <a:rPr lang="de-DE" sz="4000">
                <a:solidFill>
                  <a:schemeClr val="bg2"/>
                </a:solidFill>
              </a:rPr>
              <a:t>Szene</a:t>
            </a:r>
            <a:endParaRPr lang="de-DE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13441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10">
            <a:extLst>
              <a:ext uri="{FF2B5EF4-FFF2-40B4-BE49-F238E27FC236}">
                <a16:creationId xmlns:a16="http://schemas.microsoft.com/office/drawing/2014/main" id="{C5F79084-E805-48DA-8EAC-CD5FD493E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Grafik 4">
            <a:extLst>
              <a:ext uri="{FF2B5EF4-FFF2-40B4-BE49-F238E27FC236}">
                <a16:creationId xmlns:a16="http://schemas.microsoft.com/office/drawing/2014/main" id="{3197967D-49D3-45ED-A7F6-98794267A5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4241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>
            <a:extLst>
              <a:ext uri="{FF2B5EF4-FFF2-40B4-BE49-F238E27FC236}">
                <a16:creationId xmlns:a16="http://schemas.microsoft.com/office/drawing/2014/main" id="{C5F79084-E805-48DA-8EAC-CD5FD493E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" name="Grafik 5">
            <a:extLst>
              <a:ext uri="{FF2B5EF4-FFF2-40B4-BE49-F238E27FC236}">
                <a16:creationId xmlns:a16="http://schemas.microsoft.com/office/drawing/2014/main" id="{B525D281-2213-4744-A1D1-D0D157BD50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7301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8">
            <a:extLst>
              <a:ext uri="{FF2B5EF4-FFF2-40B4-BE49-F238E27FC236}">
                <a16:creationId xmlns:a16="http://schemas.microsoft.com/office/drawing/2014/main" id="{C5F79084-E805-48DA-8EAC-CD5FD493E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Grafik 4" descr="Ein Bild, das dunkel enthält.&#10;&#10;Beschreibung automatisch generiert.">
            <a:extLst>
              <a:ext uri="{FF2B5EF4-FFF2-40B4-BE49-F238E27FC236}">
                <a16:creationId xmlns:a16="http://schemas.microsoft.com/office/drawing/2014/main" id="{B8062790-10A7-4564-BD4D-B8D1E41E33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6046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A14902AA-4E7E-4D93-A756-AC2EF9AAF9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376"/>
            <a:ext cx="12191998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9" name="Freeform 6">
            <a:extLst>
              <a:ext uri="{FF2B5EF4-FFF2-40B4-BE49-F238E27FC236}">
                <a16:creationId xmlns:a16="http://schemas.microsoft.com/office/drawing/2014/main" id="{AE0AE5A0-0098-4DC4-82DC-CCE4071B65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671285" y="626654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B6D28670-6E3D-4F4B-AD22-EFA33BF3CA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6632" y="1010265"/>
            <a:ext cx="11115368" cy="584773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237BAF2-A55C-4606-A7FB-B7CF95F218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1281916"/>
            <a:ext cx="9601200" cy="1485900"/>
          </a:xfrm>
        </p:spPr>
        <p:txBody>
          <a:bodyPr>
            <a:normAutofit/>
          </a:bodyPr>
          <a:lstStyle/>
          <a:p>
            <a:r>
              <a:rPr lang="de-DE"/>
              <a:t>Ablauf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44F2AF1-8856-408B-B099-0C4547795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920620"/>
            <a:ext cx="9601200" cy="294677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de-DE"/>
          </a:p>
          <a:p>
            <a:pPr marL="383540" indent="-383540"/>
            <a:endParaRPr lang="de-DE"/>
          </a:p>
        </p:txBody>
      </p:sp>
      <p:graphicFrame>
        <p:nvGraphicFramePr>
          <p:cNvPr id="5" name="Diagramm 5">
            <a:extLst>
              <a:ext uri="{FF2B5EF4-FFF2-40B4-BE49-F238E27FC236}">
                <a16:creationId xmlns:a16="http://schemas.microsoft.com/office/drawing/2014/main" id="{EF136C92-D050-44D8-A3AE-442CA239074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26649830"/>
              </p:ext>
            </p:extLst>
          </p:nvPr>
        </p:nvGraphicFramePr>
        <p:xfrm>
          <a:off x="1565189" y="1713471"/>
          <a:ext cx="10142837" cy="48932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0" name="Grafik 50" descr="Wiederholen mit einfarbiger Füllung">
            <a:extLst>
              <a:ext uri="{FF2B5EF4-FFF2-40B4-BE49-F238E27FC236}">
                <a16:creationId xmlns:a16="http://schemas.microsoft.com/office/drawing/2014/main" id="{247C3700-24A1-463F-90C7-48174A15FA9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214353" y="2882630"/>
            <a:ext cx="857655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8578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5F79084-E805-48DA-8EAC-CD5FD493E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Grafik 4">
            <a:extLst>
              <a:ext uri="{FF2B5EF4-FFF2-40B4-BE49-F238E27FC236}">
                <a16:creationId xmlns:a16="http://schemas.microsoft.com/office/drawing/2014/main" id="{7AB08111-EA06-41AC-81E7-8CE20C2113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6812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61F9A6-87D2-4917-9F2F-366B6826D0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Grafik 4">
            <a:hlinkClick r:id="" action="ppaction://media"/>
            <a:extLst>
              <a:ext uri="{FF2B5EF4-FFF2-40B4-BE49-F238E27FC236}">
                <a16:creationId xmlns:a16="http://schemas.microsoft.com/office/drawing/2014/main" id="{4C594C82-69F6-4A81-A355-9FD0AF40E099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662355" y="-1953"/>
            <a:ext cx="11527691" cy="6857998"/>
          </a:xfrm>
        </p:spPr>
      </p:pic>
    </p:spTree>
    <p:extLst>
      <p:ext uri="{BB962C8B-B14F-4D97-AF65-F5344CB8AC3E}">
        <p14:creationId xmlns:p14="http://schemas.microsoft.com/office/powerpoint/2010/main" val="28630704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A14902AA-4E7E-4D93-A756-AC2EF9AAF9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376"/>
            <a:ext cx="12191998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8" name="Freeform 6">
            <a:extLst>
              <a:ext uri="{FF2B5EF4-FFF2-40B4-BE49-F238E27FC236}">
                <a16:creationId xmlns:a16="http://schemas.microsoft.com/office/drawing/2014/main" id="{AE0AE5A0-0098-4DC4-82DC-CCE4071B65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671285" y="626654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</p:sp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B6D28670-6E3D-4F4B-AD22-EFA33BF3CA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6632" y="1010265"/>
            <a:ext cx="11115368" cy="584773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E9D7559-AA86-4E5C-AB15-EBDA8E4E73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1281916"/>
            <a:ext cx="9601200" cy="1485900"/>
          </a:xfrm>
        </p:spPr>
        <p:txBody>
          <a:bodyPr>
            <a:normAutofit/>
          </a:bodyPr>
          <a:lstStyle/>
          <a:p>
            <a:r>
              <a:rPr lang="de-DE"/>
              <a:t>DESIGN</a:t>
            </a:r>
          </a:p>
        </p:txBody>
      </p:sp>
      <p:graphicFrame>
        <p:nvGraphicFramePr>
          <p:cNvPr id="34" name="Inhaltsplatzhalter 2">
            <a:extLst>
              <a:ext uri="{FF2B5EF4-FFF2-40B4-BE49-F238E27FC236}">
                <a16:creationId xmlns:a16="http://schemas.microsoft.com/office/drawing/2014/main" id="{2C4B2524-ECB7-467C-83FF-5130CC5283D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27135990"/>
              </p:ext>
            </p:extLst>
          </p:nvPr>
        </p:nvGraphicFramePr>
        <p:xfrm>
          <a:off x="1371600" y="2920620"/>
          <a:ext cx="9601200" cy="29467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119793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0">
            <a:extLst>
              <a:ext uri="{FF2B5EF4-FFF2-40B4-BE49-F238E27FC236}">
                <a16:creationId xmlns:a16="http://schemas.microsoft.com/office/drawing/2014/main" id="{E4BB1650-B616-4EFB-9FB7-5D93104B5A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C8326CC-9354-4066-8997-12E5799A4E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8720" y="1188720"/>
            <a:ext cx="5369029" cy="4480560"/>
          </a:xfrm>
        </p:spPr>
        <p:txBody>
          <a:bodyPr anchor="ctr">
            <a:normAutofit/>
          </a:bodyPr>
          <a:lstStyle/>
          <a:p>
            <a:pPr marL="383540" indent="-383540"/>
            <a:r>
              <a:rPr lang="de-DE">
                <a:solidFill>
                  <a:schemeClr val="tx1"/>
                </a:solidFill>
              </a:rPr>
              <a:t>Terrain</a:t>
            </a:r>
          </a:p>
          <a:p>
            <a:pPr marL="383540" indent="-383540"/>
            <a:r>
              <a:rPr lang="de-DE">
                <a:solidFill>
                  <a:schemeClr val="tx1"/>
                </a:solidFill>
              </a:rPr>
              <a:t>Bäume</a:t>
            </a:r>
          </a:p>
          <a:p>
            <a:pPr marL="383540" indent="-383540"/>
            <a:r>
              <a:rPr lang="de-DE">
                <a:solidFill>
                  <a:schemeClr val="tx1"/>
                </a:solidFill>
              </a:rPr>
              <a:t>Wasser</a:t>
            </a:r>
          </a:p>
          <a:p>
            <a:pPr marL="383540" indent="-383540"/>
            <a:r>
              <a:rPr lang="de-DE">
                <a:solidFill>
                  <a:schemeClr val="tx1"/>
                </a:solidFill>
              </a:rPr>
              <a:t>Gras</a:t>
            </a:r>
          </a:p>
          <a:p>
            <a:pPr marL="383540" indent="-383540"/>
            <a:r>
              <a:rPr lang="de-DE">
                <a:solidFill>
                  <a:schemeClr val="tx1"/>
                </a:solidFill>
              </a:rPr>
              <a:t>Schilfrohr</a:t>
            </a:r>
          </a:p>
          <a:p>
            <a:pPr marL="383540" indent="-383540"/>
            <a:r>
              <a:rPr lang="de-DE">
                <a:solidFill>
                  <a:schemeClr val="tx1"/>
                </a:solidFill>
              </a:rPr>
              <a:t>Steine</a:t>
            </a:r>
          </a:p>
          <a:p>
            <a:pPr marL="383540" indent="-383540"/>
            <a:r>
              <a:rPr lang="de-DE">
                <a:solidFill>
                  <a:schemeClr val="tx1"/>
                </a:solidFill>
              </a:rPr>
              <a:t>Blume</a:t>
            </a:r>
            <a:r>
              <a:rPr lang="de-DE"/>
              <a:t>n</a:t>
            </a:r>
          </a:p>
        </p:txBody>
      </p:sp>
      <p:sp>
        <p:nvSpPr>
          <p:cNvPr id="18" name="Rectangle 12">
            <a:extLst>
              <a:ext uri="{FF2B5EF4-FFF2-40B4-BE49-F238E27FC236}">
                <a16:creationId xmlns:a16="http://schemas.microsoft.com/office/drawing/2014/main" id="{BB47C962-A905-4168-832D-BF622B381E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527850" y="0"/>
            <a:ext cx="4664149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6">
            <a:extLst>
              <a:ext uri="{FF2B5EF4-FFF2-40B4-BE49-F238E27FC236}">
                <a16:creationId xmlns:a16="http://schemas.microsoft.com/office/drawing/2014/main" id="{B0CAA55C-9F48-4F94-95AA-5635394974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983434" y="640080"/>
            <a:ext cx="2296028" cy="3674981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EA16859-8B9B-4A80-9417-1F22E40972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23027" y="2786478"/>
            <a:ext cx="3132162" cy="2768160"/>
          </a:xfrm>
        </p:spPr>
        <p:txBody>
          <a:bodyPr>
            <a:normAutofit/>
          </a:bodyPr>
          <a:lstStyle/>
          <a:p>
            <a:r>
              <a:rPr lang="de-DE" sz="4000">
                <a:solidFill>
                  <a:schemeClr val="bg2"/>
                </a:solidFill>
              </a:rPr>
              <a:t>Einzelne Objekte</a:t>
            </a:r>
          </a:p>
        </p:txBody>
      </p:sp>
    </p:spTree>
    <p:extLst>
      <p:ext uri="{BB962C8B-B14F-4D97-AF65-F5344CB8AC3E}">
        <p14:creationId xmlns:p14="http://schemas.microsoft.com/office/powerpoint/2010/main" val="28783975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14902AA-4E7E-4D93-A756-AC2EF9AAF9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76"/>
            <a:ext cx="12191998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0" name="Freeform 6">
            <a:extLst>
              <a:ext uri="{FF2B5EF4-FFF2-40B4-BE49-F238E27FC236}">
                <a16:creationId xmlns:a16="http://schemas.microsoft.com/office/drawing/2014/main" id="{AE0AE5A0-0098-4DC4-82DC-CCE4071B65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8299640" y="626654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6D28670-6E3D-4F4B-AD22-EFA33BF3CA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0266" y="1010266"/>
            <a:ext cx="10171466" cy="485713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EC29E53-5319-4FA0-B8F8-C11AC894E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4430" y="1398896"/>
            <a:ext cx="9325970" cy="1160059"/>
          </a:xfrm>
        </p:spPr>
        <p:txBody>
          <a:bodyPr>
            <a:normAutofit/>
          </a:bodyPr>
          <a:lstStyle/>
          <a:p>
            <a:r>
              <a:rPr lang="de-DE"/>
              <a:t>Terrain</a:t>
            </a:r>
          </a:p>
        </p:txBody>
      </p:sp>
      <p:pic>
        <p:nvPicPr>
          <p:cNvPr id="4" name="Grafik 4" descr="Ein Bild, das Boden, Gebäude, gefliest enthält.&#10;&#10;Beschreibung automatisch generiert.">
            <a:extLst>
              <a:ext uri="{FF2B5EF4-FFF2-40B4-BE49-F238E27FC236}">
                <a16:creationId xmlns:a16="http://schemas.microsoft.com/office/drawing/2014/main" id="{CB52CD56-F9CC-4B2B-874C-DCF796CDDF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48512" y="2562657"/>
            <a:ext cx="4025752" cy="2034861"/>
          </a:xfrm>
        </p:spPr>
      </p:pic>
      <p:pic>
        <p:nvPicPr>
          <p:cNvPr id="5" name="Grafik 5" descr="Ein Bild, das grün, gefliest enthält.&#10;&#10;Beschreibung automatisch generiert.">
            <a:extLst>
              <a:ext uri="{FF2B5EF4-FFF2-40B4-BE49-F238E27FC236}">
                <a16:creationId xmlns:a16="http://schemas.microsoft.com/office/drawing/2014/main" id="{94470C3B-3BDD-4999-90DE-A9032EF1E6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5691" y="2555664"/>
            <a:ext cx="4065240" cy="2058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788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14902AA-4E7E-4D93-A756-AC2EF9AAF9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76"/>
            <a:ext cx="12191998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0" name="Freeform 6">
            <a:extLst>
              <a:ext uri="{FF2B5EF4-FFF2-40B4-BE49-F238E27FC236}">
                <a16:creationId xmlns:a16="http://schemas.microsoft.com/office/drawing/2014/main" id="{AE0AE5A0-0098-4DC4-82DC-CCE4071B65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8299640" y="626654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6D28670-6E3D-4F4B-AD22-EFA33BF3CA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0266" y="1010266"/>
            <a:ext cx="10171466" cy="485713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EC29E53-5319-4FA0-B8F8-C11AC894E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4430" y="1398896"/>
            <a:ext cx="9325970" cy="1160059"/>
          </a:xfrm>
        </p:spPr>
        <p:txBody>
          <a:bodyPr>
            <a:normAutofit/>
          </a:bodyPr>
          <a:lstStyle/>
          <a:p>
            <a:r>
              <a:rPr lang="de-DE"/>
              <a:t>Terrain</a:t>
            </a:r>
          </a:p>
        </p:txBody>
      </p:sp>
      <p:pic>
        <p:nvPicPr>
          <p:cNvPr id="9" name="Grafik 10" descr="Ein Bild, das Boden, drinnen, grün enthält.&#10;&#10;Beschreibung automatisch generiert.">
            <a:extLst>
              <a:ext uri="{FF2B5EF4-FFF2-40B4-BE49-F238E27FC236}">
                <a16:creationId xmlns:a16="http://schemas.microsoft.com/office/drawing/2014/main" id="{5D8ED6E9-54EF-4C95-9D10-0CFDFC199A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8971" y="2087262"/>
            <a:ext cx="6172199" cy="3300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2861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14902AA-4E7E-4D93-A756-AC2EF9AAF9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76"/>
            <a:ext cx="12191998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0" name="Freeform 6">
            <a:extLst>
              <a:ext uri="{FF2B5EF4-FFF2-40B4-BE49-F238E27FC236}">
                <a16:creationId xmlns:a16="http://schemas.microsoft.com/office/drawing/2014/main" id="{AE0AE5A0-0098-4DC4-82DC-CCE4071B65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8299640" y="626654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6D28670-6E3D-4F4B-AD22-EFA33BF3CA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0266" y="1010266"/>
            <a:ext cx="10171466" cy="485713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EC29E53-5319-4FA0-B8F8-C11AC894E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4430" y="1398896"/>
            <a:ext cx="9325970" cy="1160059"/>
          </a:xfrm>
        </p:spPr>
        <p:txBody>
          <a:bodyPr>
            <a:normAutofit/>
          </a:bodyPr>
          <a:lstStyle/>
          <a:p>
            <a:r>
              <a:rPr lang="de-DE"/>
              <a:t>Terrain</a:t>
            </a:r>
          </a:p>
        </p:txBody>
      </p:sp>
      <p:pic>
        <p:nvPicPr>
          <p:cNvPr id="3" name="Grafik 3" descr="Ein Bild, das drinnen, grün enthält.&#10;&#10;Beschreibung automatisch generiert.">
            <a:extLst>
              <a:ext uri="{FF2B5EF4-FFF2-40B4-BE49-F238E27FC236}">
                <a16:creationId xmlns:a16="http://schemas.microsoft.com/office/drawing/2014/main" id="{C7818602-DAB5-4EAE-93F7-35E703C85D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6979" y="2007890"/>
            <a:ext cx="5974061" cy="3468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7937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14902AA-4E7E-4D93-A756-AC2EF9AAF9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76"/>
            <a:ext cx="12191998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0" name="Freeform 6">
            <a:extLst>
              <a:ext uri="{FF2B5EF4-FFF2-40B4-BE49-F238E27FC236}">
                <a16:creationId xmlns:a16="http://schemas.microsoft.com/office/drawing/2014/main" id="{AE0AE5A0-0098-4DC4-82DC-CCE4071B65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8299640" y="626654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6D28670-6E3D-4F4B-AD22-EFA33BF3CA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0266" y="1010266"/>
            <a:ext cx="10171466" cy="485713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EC29E53-5319-4FA0-B8F8-C11AC894E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4430" y="1398896"/>
            <a:ext cx="9325970" cy="1160059"/>
          </a:xfrm>
        </p:spPr>
        <p:txBody>
          <a:bodyPr>
            <a:normAutofit/>
          </a:bodyPr>
          <a:lstStyle/>
          <a:p>
            <a:r>
              <a:rPr lang="de-DE"/>
              <a:t>Terrain</a:t>
            </a:r>
          </a:p>
        </p:txBody>
      </p:sp>
      <p:pic>
        <p:nvPicPr>
          <p:cNvPr id="4" name="Grafik 4" descr="Ein Bild, das Boden, drinnen, ausgestaltet enthält.&#10;&#10;Beschreibung automatisch generiert.">
            <a:extLst>
              <a:ext uri="{FF2B5EF4-FFF2-40B4-BE49-F238E27FC236}">
                <a16:creationId xmlns:a16="http://schemas.microsoft.com/office/drawing/2014/main" id="{495CF044-148F-470F-9B96-F3DB27F31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0" y="2040000"/>
            <a:ext cx="5777831" cy="3419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5065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14902AA-4E7E-4D93-A756-AC2EF9AAF9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76"/>
            <a:ext cx="12191998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0" name="Freeform 6">
            <a:extLst>
              <a:ext uri="{FF2B5EF4-FFF2-40B4-BE49-F238E27FC236}">
                <a16:creationId xmlns:a16="http://schemas.microsoft.com/office/drawing/2014/main" id="{AE0AE5A0-0098-4DC4-82DC-CCE4071B65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8299640" y="626654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6D28670-6E3D-4F4B-AD22-EFA33BF3CA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0266" y="1010266"/>
            <a:ext cx="10171466" cy="485713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EC29E53-5319-4FA0-B8F8-C11AC894E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4430" y="1398896"/>
            <a:ext cx="9325970" cy="1160059"/>
          </a:xfrm>
        </p:spPr>
        <p:txBody>
          <a:bodyPr>
            <a:normAutofit/>
          </a:bodyPr>
          <a:lstStyle/>
          <a:p>
            <a:r>
              <a:rPr lang="de-DE"/>
              <a:t>Terrain</a:t>
            </a:r>
          </a:p>
        </p:txBody>
      </p:sp>
      <p:pic>
        <p:nvPicPr>
          <p:cNvPr id="3" name="Grafik 4" descr="Ein Bild, das Boden enthält.&#10;&#10;Beschreibung automatisch generiert.">
            <a:extLst>
              <a:ext uri="{FF2B5EF4-FFF2-40B4-BE49-F238E27FC236}">
                <a16:creationId xmlns:a16="http://schemas.microsoft.com/office/drawing/2014/main" id="{2775BB85-2710-4525-8127-1FBC7E5016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9971" y="2045756"/>
            <a:ext cx="5519057" cy="3380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6334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Ausschnitt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Ausschnitt</Template>
  <TotalTime>0</TotalTime>
  <Words>61</Words>
  <Application>Microsoft Office PowerPoint</Application>
  <PresentationFormat>Breitbild</PresentationFormat>
  <Paragraphs>41</Paragraphs>
  <Slides>21</Slides>
  <Notes>0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1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21</vt:i4>
      </vt:variant>
    </vt:vector>
  </HeadingPairs>
  <TitlesOfParts>
    <vt:vector size="23" baseType="lpstr">
      <vt:lpstr>Franklin Gothic Book</vt:lpstr>
      <vt:lpstr>Ausschnitt</vt:lpstr>
      <vt:lpstr>ProzeduRale ModelLierung</vt:lpstr>
      <vt:lpstr>Ablauf</vt:lpstr>
      <vt:lpstr>DESIGN</vt:lpstr>
      <vt:lpstr>Einzelne Objekte</vt:lpstr>
      <vt:lpstr>Terrain</vt:lpstr>
      <vt:lpstr>Terrain</vt:lpstr>
      <vt:lpstr>Terrain</vt:lpstr>
      <vt:lpstr>Terrain</vt:lpstr>
      <vt:lpstr>Terrain</vt:lpstr>
      <vt:lpstr>Bäume</vt:lpstr>
      <vt:lpstr>Wasser</vt:lpstr>
      <vt:lpstr>Gras</vt:lpstr>
      <vt:lpstr>Schilfrohr</vt:lpstr>
      <vt:lpstr>Steine</vt:lpstr>
      <vt:lpstr>Blumen</vt:lpstr>
      <vt:lpstr>Fertige  Szene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Nedim Thull</dc:creator>
  <cp:lastModifiedBy>Samantha Maass</cp:lastModifiedBy>
  <cp:revision>2</cp:revision>
  <dcterms:created xsi:type="dcterms:W3CDTF">2021-10-04T11:25:34Z</dcterms:created>
  <dcterms:modified xsi:type="dcterms:W3CDTF">2021-10-06T08:50:04Z</dcterms:modified>
</cp:coreProperties>
</file>